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8" r:id="rId8"/>
    <p:sldId id="279" r:id="rId9"/>
    <p:sldId id="281" r:id="rId10"/>
    <p:sldId id="283" r:id="rId11"/>
    <p:sldId id="264" r:id="rId12"/>
    <p:sldId id="265" r:id="rId13"/>
    <p:sldId id="270" r:id="rId14"/>
    <p:sldId id="262" r:id="rId15"/>
    <p:sldId id="267" r:id="rId16"/>
    <p:sldId id="276" r:id="rId17"/>
    <p:sldId id="27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63EA7B-0127-42AE-A5D3-082E98CFF494}" v="1073" dt="2021-04-29T22:25:52.2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 " userId="1a8540bb86d152e9" providerId="LiveId" clId="{F163EA7B-0127-42AE-A5D3-082E98CFF494}"/>
    <pc:docChg chg="undo custSel addSld delSld modSld sldOrd">
      <pc:chgData name=" " userId="1a8540bb86d152e9" providerId="LiveId" clId="{F163EA7B-0127-42AE-A5D3-082E98CFF494}" dt="2021-04-29T22:25:52.244" v="11152"/>
      <pc:docMkLst>
        <pc:docMk/>
      </pc:docMkLst>
      <pc:sldChg chg="addSp delSp modSp new mod modTransition delAnim modAnim">
        <pc:chgData name=" " userId="1a8540bb86d152e9" providerId="LiveId" clId="{F163EA7B-0127-42AE-A5D3-082E98CFF494}" dt="2021-04-29T22:25:52.244" v="11152"/>
        <pc:sldMkLst>
          <pc:docMk/>
          <pc:sldMk cId="816549286" sldId="256"/>
        </pc:sldMkLst>
        <pc:spChg chg="mod">
          <ac:chgData name=" " userId="1a8540bb86d152e9" providerId="LiveId" clId="{F163EA7B-0127-42AE-A5D3-082E98CFF494}" dt="2021-04-27T22:46:39.219" v="2094" actId="20577"/>
          <ac:spMkLst>
            <pc:docMk/>
            <pc:sldMk cId="816549286" sldId="256"/>
            <ac:spMk id="2" creationId="{7F9BD711-5EF9-473A-B296-5FFAA34C53FE}"/>
          </ac:spMkLst>
        </pc:spChg>
        <pc:spChg chg="mod">
          <ac:chgData name=" " userId="1a8540bb86d152e9" providerId="LiveId" clId="{F163EA7B-0127-42AE-A5D3-082E98CFF494}" dt="2021-04-29T00:22:09.993" v="9253" actId="20577"/>
          <ac:spMkLst>
            <pc:docMk/>
            <pc:sldMk cId="816549286" sldId="256"/>
            <ac:spMk id="3" creationId="{AAE2A33A-8B4E-4142-BD82-63A43FEBB6CC}"/>
          </ac:spMkLst>
        </pc:spChg>
        <pc:picChg chg="add del mod">
          <ac:chgData name=" " userId="1a8540bb86d152e9" providerId="LiveId" clId="{F163EA7B-0127-42AE-A5D3-082E98CFF494}" dt="2021-04-29T00:59:21.407" v="9571" actId="478"/>
          <ac:picMkLst>
            <pc:docMk/>
            <pc:sldMk cId="816549286" sldId="256"/>
            <ac:picMk id="4" creationId="{15DC6BFD-13D4-44DA-9FD3-F91EAA0B7C57}"/>
          </ac:picMkLst>
        </pc:picChg>
        <pc:picChg chg="add del mod">
          <ac:chgData name=" " userId="1a8540bb86d152e9" providerId="LiveId" clId="{F163EA7B-0127-42AE-A5D3-082E98CFF494}" dt="2021-04-29T22:20:09.403" v="11135"/>
          <ac:picMkLst>
            <pc:docMk/>
            <pc:sldMk cId="816549286" sldId="256"/>
            <ac:picMk id="4" creationId="{89D69D46-32C8-4ED7-9D52-179CBC6F860F}"/>
          </ac:picMkLst>
        </pc:picChg>
        <pc:picChg chg="add del mod">
          <ac:chgData name=" " userId="1a8540bb86d152e9" providerId="LiveId" clId="{F163EA7B-0127-42AE-A5D3-082E98CFF494}" dt="2021-04-29T22:20:59.377" v="11137"/>
          <ac:picMkLst>
            <pc:docMk/>
            <pc:sldMk cId="816549286" sldId="256"/>
            <ac:picMk id="5" creationId="{E5889E41-19C7-4BBC-B0A8-D734F22906FE}"/>
          </ac:picMkLst>
        </pc:picChg>
        <pc:picChg chg="add del mod">
          <ac:chgData name=" " userId="1a8540bb86d152e9" providerId="LiveId" clId="{F163EA7B-0127-42AE-A5D3-082E98CFF494}" dt="2021-04-29T01:02:01.154" v="9574"/>
          <ac:picMkLst>
            <pc:docMk/>
            <pc:sldMk cId="816549286" sldId="256"/>
            <ac:picMk id="5" creationId="{E92DB6ED-D713-4C72-B476-2A53CF996282}"/>
          </ac:picMkLst>
        </pc:picChg>
        <pc:picChg chg="add del mod">
          <ac:chgData name=" " userId="1a8540bb86d152e9" providerId="LiveId" clId="{F163EA7B-0127-42AE-A5D3-082E98CFF494}" dt="2021-04-29T01:02:49.907" v="9576"/>
          <ac:picMkLst>
            <pc:docMk/>
            <pc:sldMk cId="816549286" sldId="256"/>
            <ac:picMk id="6" creationId="{97ACFE99-5730-4B29-B457-5AD7C449307B}"/>
          </ac:picMkLst>
        </pc:picChg>
        <pc:picChg chg="add del mod">
          <ac:chgData name=" " userId="1a8540bb86d152e9" providerId="LiveId" clId="{F163EA7B-0127-42AE-A5D3-082E98CFF494}" dt="2021-04-29T22:21:26.137" v="11139"/>
          <ac:picMkLst>
            <pc:docMk/>
            <pc:sldMk cId="816549286" sldId="256"/>
            <ac:picMk id="6" creationId="{DAC65350-DE58-4679-B58D-41914BECEE21}"/>
          </ac:picMkLst>
        </pc:picChg>
        <pc:picChg chg="add del mod">
          <ac:chgData name=" " userId="1a8540bb86d152e9" providerId="LiveId" clId="{F163EA7B-0127-42AE-A5D3-082E98CFF494}" dt="2021-04-29T01:03:44.496" v="9578"/>
          <ac:picMkLst>
            <pc:docMk/>
            <pc:sldMk cId="816549286" sldId="256"/>
            <ac:picMk id="7" creationId="{C5D53F30-46DD-41B4-8696-0452DE71C21F}"/>
          </ac:picMkLst>
        </pc:picChg>
        <pc:picChg chg="add del mod">
          <ac:chgData name=" " userId="1a8540bb86d152e9" providerId="LiveId" clId="{F163EA7B-0127-42AE-A5D3-082E98CFF494}" dt="2021-04-29T22:21:41.591" v="11141"/>
          <ac:picMkLst>
            <pc:docMk/>
            <pc:sldMk cId="816549286" sldId="256"/>
            <ac:picMk id="7" creationId="{F1221968-9EA2-4D65-9196-4BC9B1C9639E}"/>
          </ac:picMkLst>
        </pc:picChg>
        <pc:picChg chg="add del mod">
          <ac:chgData name=" " userId="1a8540bb86d152e9" providerId="LiveId" clId="{F163EA7B-0127-42AE-A5D3-082E98CFF494}" dt="2021-04-29T22:18:09.673" v="11133"/>
          <ac:picMkLst>
            <pc:docMk/>
            <pc:sldMk cId="816549286" sldId="256"/>
            <ac:picMk id="8" creationId="{98D9C0A1-0D58-4D71-A01D-E1B15C8A4E9F}"/>
          </ac:picMkLst>
        </pc:picChg>
        <pc:picChg chg="add del mod">
          <ac:chgData name=" " userId="1a8540bb86d152e9" providerId="LiveId" clId="{F163EA7B-0127-42AE-A5D3-082E98CFF494}" dt="2021-04-29T22:22:17.501" v="11143"/>
          <ac:picMkLst>
            <pc:docMk/>
            <pc:sldMk cId="816549286" sldId="256"/>
            <ac:picMk id="9" creationId="{2FCE6E73-0A8B-415E-B2DE-D8119E6D5760}"/>
          </ac:picMkLst>
        </pc:picChg>
        <pc:picChg chg="add del mod">
          <ac:chgData name=" " userId="1a8540bb86d152e9" providerId="LiveId" clId="{F163EA7B-0127-42AE-A5D3-082E98CFF494}" dt="2021-04-29T22:22:28.561" v="11145"/>
          <ac:picMkLst>
            <pc:docMk/>
            <pc:sldMk cId="816549286" sldId="256"/>
            <ac:picMk id="10" creationId="{B4EA7142-1CFC-457E-99BE-3277E327379E}"/>
          </ac:picMkLst>
        </pc:picChg>
        <pc:picChg chg="add del mod">
          <ac:chgData name=" " userId="1a8540bb86d152e9" providerId="LiveId" clId="{F163EA7B-0127-42AE-A5D3-082E98CFF494}" dt="2021-04-29T22:24:37.811" v="11147"/>
          <ac:picMkLst>
            <pc:docMk/>
            <pc:sldMk cId="816549286" sldId="256"/>
            <ac:picMk id="11" creationId="{A663F6D1-8E4F-4531-89BA-5B8A133E2D8A}"/>
          </ac:picMkLst>
        </pc:picChg>
        <pc:picChg chg="add del mod">
          <ac:chgData name=" " userId="1a8540bb86d152e9" providerId="LiveId" clId="{F163EA7B-0127-42AE-A5D3-082E98CFF494}" dt="2021-04-29T22:25:14.442" v="11149"/>
          <ac:picMkLst>
            <pc:docMk/>
            <pc:sldMk cId="816549286" sldId="256"/>
            <ac:picMk id="12" creationId="{0486FDDA-898E-49F0-B9DF-694A2687ED05}"/>
          </ac:picMkLst>
        </pc:picChg>
        <pc:picChg chg="add del mod">
          <ac:chgData name=" " userId="1a8540bb86d152e9" providerId="LiveId" clId="{F163EA7B-0127-42AE-A5D3-082E98CFF494}" dt="2021-04-29T22:25:33.903" v="11151"/>
          <ac:picMkLst>
            <pc:docMk/>
            <pc:sldMk cId="816549286" sldId="256"/>
            <ac:picMk id="13" creationId="{B29C2F03-7359-45A2-A68F-99FF5D04C0D2}"/>
          </ac:picMkLst>
        </pc:picChg>
        <pc:picChg chg="add mod">
          <ac:chgData name=" " userId="1a8540bb86d152e9" providerId="LiveId" clId="{F163EA7B-0127-42AE-A5D3-082E98CFF494}" dt="2021-04-29T22:25:52.244" v="11152"/>
          <ac:picMkLst>
            <pc:docMk/>
            <pc:sldMk cId="816549286" sldId="256"/>
            <ac:picMk id="14" creationId="{BD8A8096-66FC-495E-8716-C8A0BE245F46}"/>
          </ac:picMkLst>
        </pc:picChg>
      </pc:sldChg>
      <pc:sldChg chg="addSp delSp modSp new mod modTransition modAnim">
        <pc:chgData name=" " userId="1a8540bb86d152e9" providerId="LiveId" clId="{F163EA7B-0127-42AE-A5D3-082E98CFF494}" dt="2021-04-29T02:20:32.930" v="9657"/>
        <pc:sldMkLst>
          <pc:docMk/>
          <pc:sldMk cId="3208424502" sldId="257"/>
        </pc:sldMkLst>
        <pc:spChg chg="mod">
          <ac:chgData name=" " userId="1a8540bb86d152e9" providerId="LiveId" clId="{F163EA7B-0127-42AE-A5D3-082E98CFF494}" dt="2021-04-28T20:32:07.784" v="5978" actId="122"/>
          <ac:spMkLst>
            <pc:docMk/>
            <pc:sldMk cId="3208424502" sldId="257"/>
            <ac:spMk id="2" creationId="{5B39AE9F-C1BC-4D8B-AADC-FF69747A5AF6}"/>
          </ac:spMkLst>
        </pc:spChg>
        <pc:spChg chg="mod">
          <ac:chgData name=" " userId="1a8540bb86d152e9" providerId="LiveId" clId="{F163EA7B-0127-42AE-A5D3-082E98CFF494}" dt="2021-04-29T01:21:22.951" v="9610" actId="20577"/>
          <ac:spMkLst>
            <pc:docMk/>
            <pc:sldMk cId="3208424502" sldId="257"/>
            <ac:spMk id="3" creationId="{CCF67155-142F-43BE-B31D-006F5B7F68D0}"/>
          </ac:spMkLst>
        </pc:spChg>
        <pc:spChg chg="add mod">
          <ac:chgData name=" " userId="1a8540bb86d152e9" providerId="LiveId" clId="{F163EA7B-0127-42AE-A5D3-082E98CFF494}" dt="2021-04-28T19:00:56.383" v="5051" actId="115"/>
          <ac:spMkLst>
            <pc:docMk/>
            <pc:sldMk cId="3208424502" sldId="257"/>
            <ac:spMk id="6" creationId="{2649F9F3-550B-4EB1-A861-53257F8D7317}"/>
          </ac:spMkLst>
        </pc:spChg>
        <pc:picChg chg="add del mod">
          <ac:chgData name=" " userId="1a8540bb86d152e9" providerId="LiveId" clId="{F163EA7B-0127-42AE-A5D3-082E98CFF494}" dt="2021-04-29T01:45:54.563" v="9612"/>
          <ac:picMkLst>
            <pc:docMk/>
            <pc:sldMk cId="3208424502" sldId="257"/>
            <ac:picMk id="4" creationId="{3D15E3CC-6A23-4868-8E7A-50015A357D22}"/>
          </ac:picMkLst>
        </pc:picChg>
        <pc:picChg chg="add mod">
          <ac:chgData name=" " userId="1a8540bb86d152e9" providerId="LiveId" clId="{F163EA7B-0127-42AE-A5D3-082E98CFF494}" dt="2021-04-28T14:28:20.200" v="4190" actId="1076"/>
          <ac:picMkLst>
            <pc:docMk/>
            <pc:sldMk cId="3208424502" sldId="257"/>
            <ac:picMk id="5" creationId="{FD843BBA-0EEC-4563-AB9A-D868AA994F05}"/>
          </ac:picMkLst>
        </pc:picChg>
        <pc:picChg chg="add del mod">
          <ac:chgData name=" " userId="1a8540bb86d152e9" providerId="LiveId" clId="{F163EA7B-0127-42AE-A5D3-082E98CFF494}" dt="2021-04-29T01:46:14.608" v="9614"/>
          <ac:picMkLst>
            <pc:docMk/>
            <pc:sldMk cId="3208424502" sldId="257"/>
            <ac:picMk id="7" creationId="{A8BA2B5A-04DF-4090-B4AD-C33BA145CABA}"/>
          </ac:picMkLst>
        </pc:picChg>
        <pc:picChg chg="add del mod">
          <ac:chgData name=" " userId="1a8540bb86d152e9" providerId="LiveId" clId="{F163EA7B-0127-42AE-A5D3-082E98CFF494}" dt="2021-04-29T01:47:01.474" v="9616"/>
          <ac:picMkLst>
            <pc:docMk/>
            <pc:sldMk cId="3208424502" sldId="257"/>
            <ac:picMk id="8" creationId="{3883B239-327A-4494-8A61-4774C9CEFB52}"/>
          </ac:picMkLst>
        </pc:picChg>
        <pc:picChg chg="add del mod">
          <ac:chgData name=" " userId="1a8540bb86d152e9" providerId="LiveId" clId="{F163EA7B-0127-42AE-A5D3-082E98CFF494}" dt="2021-04-29T01:48:00.081" v="9618"/>
          <ac:picMkLst>
            <pc:docMk/>
            <pc:sldMk cId="3208424502" sldId="257"/>
            <ac:picMk id="9" creationId="{8BBF492E-20A1-4C14-A551-17651CB15396}"/>
          </ac:picMkLst>
        </pc:picChg>
        <pc:picChg chg="add del mod">
          <ac:chgData name=" " userId="1a8540bb86d152e9" providerId="LiveId" clId="{F163EA7B-0127-42AE-A5D3-082E98CFF494}" dt="2021-04-29T01:48:56.126" v="9620"/>
          <ac:picMkLst>
            <pc:docMk/>
            <pc:sldMk cId="3208424502" sldId="257"/>
            <ac:picMk id="10" creationId="{0430D58F-7615-4A20-BA6C-CB6B041443AD}"/>
          </ac:picMkLst>
        </pc:picChg>
        <pc:picChg chg="add del mod">
          <ac:chgData name=" " userId="1a8540bb86d152e9" providerId="LiveId" clId="{F163EA7B-0127-42AE-A5D3-082E98CFF494}" dt="2021-04-29T01:49:20.908" v="9622"/>
          <ac:picMkLst>
            <pc:docMk/>
            <pc:sldMk cId="3208424502" sldId="257"/>
            <ac:picMk id="11" creationId="{4550B8B8-1776-4A69-AB93-EF72AADA0AF5}"/>
          </ac:picMkLst>
        </pc:picChg>
        <pc:picChg chg="add del mod">
          <ac:chgData name=" " userId="1a8540bb86d152e9" providerId="LiveId" clId="{F163EA7B-0127-42AE-A5D3-082E98CFF494}" dt="2021-04-29T01:49:55.333" v="9624"/>
          <ac:picMkLst>
            <pc:docMk/>
            <pc:sldMk cId="3208424502" sldId="257"/>
            <ac:picMk id="12" creationId="{E7C8D30E-351E-4C7D-AA60-8D561CDCDDCD}"/>
          </ac:picMkLst>
        </pc:picChg>
        <pc:picChg chg="add del mod">
          <ac:chgData name=" " userId="1a8540bb86d152e9" providerId="LiveId" clId="{F163EA7B-0127-42AE-A5D3-082E98CFF494}" dt="2021-04-29T01:50:19.085" v="9626"/>
          <ac:picMkLst>
            <pc:docMk/>
            <pc:sldMk cId="3208424502" sldId="257"/>
            <ac:picMk id="13" creationId="{1F316E44-7C05-4494-BEE9-0DE74093E6DE}"/>
          </ac:picMkLst>
        </pc:picChg>
        <pc:picChg chg="add del mod">
          <ac:chgData name=" " userId="1a8540bb86d152e9" providerId="LiveId" clId="{F163EA7B-0127-42AE-A5D3-082E98CFF494}" dt="2021-04-29T01:52:19.758" v="9628"/>
          <ac:picMkLst>
            <pc:docMk/>
            <pc:sldMk cId="3208424502" sldId="257"/>
            <ac:picMk id="14" creationId="{A34A5D2B-0E36-4FB5-A857-94B2F486E247}"/>
          </ac:picMkLst>
        </pc:picChg>
        <pc:picChg chg="add del mod">
          <ac:chgData name=" " userId="1a8540bb86d152e9" providerId="LiveId" clId="{F163EA7B-0127-42AE-A5D3-082E98CFF494}" dt="2021-04-29T01:52:44.065" v="9630"/>
          <ac:picMkLst>
            <pc:docMk/>
            <pc:sldMk cId="3208424502" sldId="257"/>
            <ac:picMk id="15" creationId="{F3A32552-2239-43B1-8CE4-644C65307ACF}"/>
          </ac:picMkLst>
        </pc:picChg>
        <pc:picChg chg="add del mod">
          <ac:chgData name=" " userId="1a8540bb86d152e9" providerId="LiveId" clId="{F163EA7B-0127-42AE-A5D3-082E98CFF494}" dt="2021-04-29T02:00:54.680" v="9632"/>
          <ac:picMkLst>
            <pc:docMk/>
            <pc:sldMk cId="3208424502" sldId="257"/>
            <ac:picMk id="16" creationId="{846EFDE2-B3EE-4DD9-B2F2-8F452327D0D3}"/>
          </ac:picMkLst>
        </pc:picChg>
        <pc:picChg chg="add del mod">
          <ac:chgData name=" " userId="1a8540bb86d152e9" providerId="LiveId" clId="{F163EA7B-0127-42AE-A5D3-082E98CFF494}" dt="2021-04-29T02:02:22.805" v="9634"/>
          <ac:picMkLst>
            <pc:docMk/>
            <pc:sldMk cId="3208424502" sldId="257"/>
            <ac:picMk id="17" creationId="{C166C20A-EA67-4A74-8CBE-3985E196AED7}"/>
          </ac:picMkLst>
        </pc:picChg>
        <pc:picChg chg="add del mod">
          <ac:chgData name=" " userId="1a8540bb86d152e9" providerId="LiveId" clId="{F163EA7B-0127-42AE-A5D3-082E98CFF494}" dt="2021-04-29T02:02:46.730" v="9636"/>
          <ac:picMkLst>
            <pc:docMk/>
            <pc:sldMk cId="3208424502" sldId="257"/>
            <ac:picMk id="18" creationId="{3B5851A3-3AEC-4C2A-8B19-65EDC6309A93}"/>
          </ac:picMkLst>
        </pc:picChg>
        <pc:picChg chg="add del mod">
          <ac:chgData name=" " userId="1a8540bb86d152e9" providerId="LiveId" clId="{F163EA7B-0127-42AE-A5D3-082E98CFF494}" dt="2021-04-29T02:03:43.197" v="9638"/>
          <ac:picMkLst>
            <pc:docMk/>
            <pc:sldMk cId="3208424502" sldId="257"/>
            <ac:picMk id="19" creationId="{6B8313D3-B1E9-4397-81FD-A53A0EF419A1}"/>
          </ac:picMkLst>
        </pc:picChg>
        <pc:picChg chg="add del mod">
          <ac:chgData name=" " userId="1a8540bb86d152e9" providerId="LiveId" clId="{F163EA7B-0127-42AE-A5D3-082E98CFF494}" dt="2021-04-29T02:09:31.609" v="9640"/>
          <ac:picMkLst>
            <pc:docMk/>
            <pc:sldMk cId="3208424502" sldId="257"/>
            <ac:picMk id="20" creationId="{CDAEE51E-5826-43E5-8A6F-1FD3222A21FF}"/>
          </ac:picMkLst>
        </pc:picChg>
        <pc:picChg chg="add del mod">
          <ac:chgData name=" " userId="1a8540bb86d152e9" providerId="LiveId" clId="{F163EA7B-0127-42AE-A5D3-082E98CFF494}" dt="2021-04-29T02:12:53.263" v="9642"/>
          <ac:picMkLst>
            <pc:docMk/>
            <pc:sldMk cId="3208424502" sldId="257"/>
            <ac:picMk id="21" creationId="{2B4AAE55-B6F4-4B85-94E2-CB8E899ABC3A}"/>
          </ac:picMkLst>
        </pc:picChg>
        <pc:picChg chg="add del mod">
          <ac:chgData name=" " userId="1a8540bb86d152e9" providerId="LiveId" clId="{F163EA7B-0127-42AE-A5D3-082E98CFF494}" dt="2021-04-29T02:14:11.809" v="9644"/>
          <ac:picMkLst>
            <pc:docMk/>
            <pc:sldMk cId="3208424502" sldId="257"/>
            <ac:picMk id="22" creationId="{4FD10ABC-5898-4DEF-86F2-B1FDAE93C063}"/>
          </ac:picMkLst>
        </pc:picChg>
        <pc:picChg chg="add del mod">
          <ac:chgData name=" " userId="1a8540bb86d152e9" providerId="LiveId" clId="{F163EA7B-0127-42AE-A5D3-082E98CFF494}" dt="2021-04-29T02:14:29.770" v="9646"/>
          <ac:picMkLst>
            <pc:docMk/>
            <pc:sldMk cId="3208424502" sldId="257"/>
            <ac:picMk id="23" creationId="{3AF42C89-78CF-498D-B1A0-3B0231FA0873}"/>
          </ac:picMkLst>
        </pc:picChg>
        <pc:picChg chg="add del mod">
          <ac:chgData name=" " userId="1a8540bb86d152e9" providerId="LiveId" clId="{F163EA7B-0127-42AE-A5D3-082E98CFF494}" dt="2021-04-29T02:14:46.941" v="9648"/>
          <ac:picMkLst>
            <pc:docMk/>
            <pc:sldMk cId="3208424502" sldId="257"/>
            <ac:picMk id="24" creationId="{C0CE7F4B-CF27-4B3E-9E50-80A8B2668DDF}"/>
          </ac:picMkLst>
        </pc:picChg>
        <pc:picChg chg="add del mod">
          <ac:chgData name=" " userId="1a8540bb86d152e9" providerId="LiveId" clId="{F163EA7B-0127-42AE-A5D3-082E98CFF494}" dt="2021-04-29T02:16:29.980" v="9650"/>
          <ac:picMkLst>
            <pc:docMk/>
            <pc:sldMk cId="3208424502" sldId="257"/>
            <ac:picMk id="25" creationId="{F2CA7FFA-2843-48FC-B681-00A34502ACE6}"/>
          </ac:picMkLst>
        </pc:picChg>
        <pc:picChg chg="add del mod">
          <ac:chgData name=" " userId="1a8540bb86d152e9" providerId="LiveId" clId="{F163EA7B-0127-42AE-A5D3-082E98CFF494}" dt="2021-04-29T02:17:20.592" v="9652"/>
          <ac:picMkLst>
            <pc:docMk/>
            <pc:sldMk cId="3208424502" sldId="257"/>
            <ac:picMk id="26" creationId="{A64674A8-F44A-44A1-BA0C-F2B780E333FF}"/>
          </ac:picMkLst>
        </pc:picChg>
        <pc:picChg chg="add del mod">
          <ac:chgData name=" " userId="1a8540bb86d152e9" providerId="LiveId" clId="{F163EA7B-0127-42AE-A5D3-082E98CFF494}" dt="2021-04-29T02:18:25.386" v="9654"/>
          <ac:picMkLst>
            <pc:docMk/>
            <pc:sldMk cId="3208424502" sldId="257"/>
            <ac:picMk id="27" creationId="{26601396-6CEE-44A2-A695-2646C5B27499}"/>
          </ac:picMkLst>
        </pc:picChg>
        <pc:picChg chg="add del mod">
          <ac:chgData name=" " userId="1a8540bb86d152e9" providerId="LiveId" clId="{F163EA7B-0127-42AE-A5D3-082E98CFF494}" dt="2021-04-29T02:18:53.338" v="9656"/>
          <ac:picMkLst>
            <pc:docMk/>
            <pc:sldMk cId="3208424502" sldId="257"/>
            <ac:picMk id="28" creationId="{AC73D9F4-313B-421A-ACF2-A193AC8441D1}"/>
          </ac:picMkLst>
        </pc:picChg>
        <pc:picChg chg="add mod">
          <ac:chgData name=" " userId="1a8540bb86d152e9" providerId="LiveId" clId="{F163EA7B-0127-42AE-A5D3-082E98CFF494}" dt="2021-04-29T02:20:32.930" v="9657"/>
          <ac:picMkLst>
            <pc:docMk/>
            <pc:sldMk cId="3208424502" sldId="257"/>
            <ac:picMk id="29" creationId="{5662970B-8C71-4CE0-BFC7-3930EE81DFAB}"/>
          </ac:picMkLst>
        </pc:picChg>
      </pc:sldChg>
      <pc:sldChg chg="addSp delSp modSp new mod modTransition setBg modAnim">
        <pc:chgData name=" " userId="1a8540bb86d152e9" providerId="LiveId" clId="{F163EA7B-0127-42AE-A5D3-082E98CFF494}" dt="2021-04-29T02:43:14.401" v="9692"/>
        <pc:sldMkLst>
          <pc:docMk/>
          <pc:sldMk cId="681271372" sldId="258"/>
        </pc:sldMkLst>
        <pc:spChg chg="mod">
          <ac:chgData name=" " userId="1a8540bb86d152e9" providerId="LiveId" clId="{F163EA7B-0127-42AE-A5D3-082E98CFF494}" dt="2021-04-28T20:32:12.912" v="5979" actId="122"/>
          <ac:spMkLst>
            <pc:docMk/>
            <pc:sldMk cId="681271372" sldId="258"/>
            <ac:spMk id="2" creationId="{8FB20D04-BFE1-4AE6-B66D-A7BA02CE4C34}"/>
          </ac:spMkLst>
        </pc:spChg>
        <pc:spChg chg="mod">
          <ac:chgData name=" " userId="1a8540bb86d152e9" providerId="LiveId" clId="{F163EA7B-0127-42AE-A5D3-082E98CFF494}" dt="2021-04-28T22:58:52.409" v="7885" actId="14100"/>
          <ac:spMkLst>
            <pc:docMk/>
            <pc:sldMk cId="681271372" sldId="258"/>
            <ac:spMk id="3" creationId="{13C8F8C9-B06F-4739-8080-EB2284241275}"/>
          </ac:spMkLst>
        </pc:spChg>
        <pc:spChg chg="add del">
          <ac:chgData name=" " userId="1a8540bb86d152e9" providerId="LiveId" clId="{F163EA7B-0127-42AE-A5D3-082E98CFF494}" dt="2021-04-27T21:30:30.524" v="795" actId="26606"/>
          <ac:spMkLst>
            <pc:docMk/>
            <pc:sldMk cId="681271372" sldId="258"/>
            <ac:spMk id="8" creationId="{C0DB9C61-90E0-484F-8602-02F49EDC1B70}"/>
          </ac:spMkLst>
        </pc:spChg>
        <pc:spChg chg="add del">
          <ac:chgData name=" " userId="1a8540bb86d152e9" providerId="LiveId" clId="{F163EA7B-0127-42AE-A5D3-082E98CFF494}" dt="2021-04-27T21:30:30.524" v="795" actId="26606"/>
          <ac:spMkLst>
            <pc:docMk/>
            <pc:sldMk cId="681271372" sldId="258"/>
            <ac:spMk id="9" creationId="{3F7ED563-E5DB-4937-BF78-7893C4DC92A0}"/>
          </ac:spMkLst>
        </pc:spChg>
        <pc:spChg chg="add del">
          <ac:chgData name=" " userId="1a8540bb86d152e9" providerId="LiveId" clId="{F163EA7B-0127-42AE-A5D3-082E98CFF494}" dt="2021-04-27T21:29:38.876" v="791" actId="26606"/>
          <ac:spMkLst>
            <pc:docMk/>
            <pc:sldMk cId="681271372" sldId="258"/>
            <ac:spMk id="10" creationId="{C0DB9C61-90E0-484F-8602-02F49EDC1B70}"/>
          </ac:spMkLst>
        </pc:spChg>
        <pc:spChg chg="add del">
          <ac:chgData name=" " userId="1a8540bb86d152e9" providerId="LiveId" clId="{F163EA7B-0127-42AE-A5D3-082E98CFF494}" dt="2021-04-27T21:30:30.524" v="795" actId="26606"/>
          <ac:spMkLst>
            <pc:docMk/>
            <pc:sldMk cId="681271372" sldId="258"/>
            <ac:spMk id="11" creationId="{2306B647-FE95-4550-8350-3D2180C62211}"/>
          </ac:spMkLst>
        </pc:spChg>
        <pc:spChg chg="add del">
          <ac:chgData name=" " userId="1a8540bb86d152e9" providerId="LiveId" clId="{F163EA7B-0127-42AE-A5D3-082E98CFF494}" dt="2021-04-27T21:29:38.876" v="791" actId="26606"/>
          <ac:spMkLst>
            <pc:docMk/>
            <pc:sldMk cId="681271372" sldId="258"/>
            <ac:spMk id="12" creationId="{3F7ED563-E5DB-4937-BF78-7893C4DC92A0}"/>
          </ac:spMkLst>
        </pc:spChg>
        <pc:spChg chg="add del">
          <ac:chgData name=" " userId="1a8540bb86d152e9" providerId="LiveId" clId="{F163EA7B-0127-42AE-A5D3-082E98CFF494}" dt="2021-04-27T21:29:38.876" v="791" actId="26606"/>
          <ac:spMkLst>
            <pc:docMk/>
            <pc:sldMk cId="681271372" sldId="258"/>
            <ac:spMk id="14" creationId="{2306B647-FE95-4550-8350-3D2180C62211}"/>
          </ac:spMkLst>
        </pc:spChg>
        <pc:graphicFrameChg chg="add mod modGraphic">
          <ac:chgData name=" " userId="1a8540bb86d152e9" providerId="LiveId" clId="{F163EA7B-0127-42AE-A5D3-082E98CFF494}" dt="2021-04-28T23:01:45.399" v="7903"/>
          <ac:graphicFrameMkLst>
            <pc:docMk/>
            <pc:sldMk cId="681271372" sldId="258"/>
            <ac:graphicFrameMk id="4" creationId="{184E60F8-501B-4880-946D-1E4B35B7B425}"/>
          </ac:graphicFrameMkLst>
        </pc:graphicFrameChg>
        <pc:picChg chg="add del mod ord">
          <ac:chgData name=" " userId="1a8540bb86d152e9" providerId="LiveId" clId="{F163EA7B-0127-42AE-A5D3-082E98CFF494}" dt="2021-04-28T14:45:25.095" v="4377" actId="478"/>
          <ac:picMkLst>
            <pc:docMk/>
            <pc:sldMk cId="681271372" sldId="258"/>
            <ac:picMk id="5" creationId="{0750BC13-41E9-4C09-B10B-8ECEFCCF57EA}"/>
          </ac:picMkLst>
        </pc:picChg>
        <pc:picChg chg="add del mod">
          <ac:chgData name=" " userId="1a8540bb86d152e9" providerId="LiveId" clId="{F163EA7B-0127-42AE-A5D3-082E98CFF494}" dt="2021-04-29T02:26:15.736" v="9659"/>
          <ac:picMkLst>
            <pc:docMk/>
            <pc:sldMk cId="681271372" sldId="258"/>
            <ac:picMk id="5" creationId="{86223D66-3C44-41C5-82D6-3D1AF6D36B66}"/>
          </ac:picMkLst>
        </pc:picChg>
        <pc:picChg chg="add del mod">
          <ac:chgData name=" " userId="1a8540bb86d152e9" providerId="LiveId" clId="{F163EA7B-0127-42AE-A5D3-082E98CFF494}" dt="2021-04-29T02:26:56.340" v="9661"/>
          <ac:picMkLst>
            <pc:docMk/>
            <pc:sldMk cId="681271372" sldId="258"/>
            <ac:picMk id="6" creationId="{FAEE1D77-6902-418C-BDD9-1DC09720F1C0}"/>
          </ac:picMkLst>
        </pc:picChg>
        <pc:picChg chg="add del mod">
          <ac:chgData name=" " userId="1a8540bb86d152e9" providerId="LiveId" clId="{F163EA7B-0127-42AE-A5D3-082E98CFF494}" dt="2021-04-29T02:27:44.017" v="9663"/>
          <ac:picMkLst>
            <pc:docMk/>
            <pc:sldMk cId="681271372" sldId="258"/>
            <ac:picMk id="7" creationId="{4D49593F-4734-43DE-8A83-FF0D98A60101}"/>
          </ac:picMkLst>
        </pc:picChg>
        <pc:picChg chg="add del">
          <ac:chgData name=" " userId="1a8540bb86d152e9" providerId="LiveId" clId="{F163EA7B-0127-42AE-A5D3-082E98CFF494}" dt="2021-04-27T21:30:00.079" v="793" actId="26606"/>
          <ac:picMkLst>
            <pc:docMk/>
            <pc:sldMk cId="681271372" sldId="258"/>
            <ac:picMk id="7" creationId="{54DDEBDD-D8BD-41A6-8A0D-B00E3768B0F9}"/>
          </ac:picMkLst>
        </pc:picChg>
        <pc:picChg chg="add del mod">
          <ac:chgData name=" " userId="1a8540bb86d152e9" providerId="LiveId" clId="{F163EA7B-0127-42AE-A5D3-082E98CFF494}" dt="2021-04-29T02:28:35.344" v="9665"/>
          <ac:picMkLst>
            <pc:docMk/>
            <pc:sldMk cId="681271372" sldId="258"/>
            <ac:picMk id="8" creationId="{B127BD3B-9342-4A40-AA30-4D3DAFE7FEC2}"/>
          </ac:picMkLst>
        </pc:picChg>
        <pc:picChg chg="add del mod">
          <ac:chgData name=" " userId="1a8540bb86d152e9" providerId="LiveId" clId="{F163EA7B-0127-42AE-A5D3-082E98CFF494}" dt="2021-04-29T02:28:50.844" v="9667"/>
          <ac:picMkLst>
            <pc:docMk/>
            <pc:sldMk cId="681271372" sldId="258"/>
            <ac:picMk id="9" creationId="{AD4F63A3-AF79-443C-B82E-A2A06AA7E349}"/>
          </ac:picMkLst>
        </pc:picChg>
        <pc:picChg chg="add del mod">
          <ac:chgData name=" " userId="1a8540bb86d152e9" providerId="LiveId" clId="{F163EA7B-0127-42AE-A5D3-082E98CFF494}" dt="2021-04-29T02:30:53.646" v="9669"/>
          <ac:picMkLst>
            <pc:docMk/>
            <pc:sldMk cId="681271372" sldId="258"/>
            <ac:picMk id="10" creationId="{ECD2392F-93EE-452B-B56C-EE40C7FFE226}"/>
          </ac:picMkLst>
        </pc:picChg>
        <pc:picChg chg="add del mod">
          <ac:chgData name=" " userId="1a8540bb86d152e9" providerId="LiveId" clId="{F163EA7B-0127-42AE-A5D3-082E98CFF494}" dt="2021-04-29T02:31:33.389" v="9671"/>
          <ac:picMkLst>
            <pc:docMk/>
            <pc:sldMk cId="681271372" sldId="258"/>
            <ac:picMk id="11" creationId="{4C9B4760-9DC3-4916-97FA-7E693D543213}"/>
          </ac:picMkLst>
        </pc:picChg>
        <pc:picChg chg="add del mod">
          <ac:chgData name=" " userId="1a8540bb86d152e9" providerId="LiveId" clId="{F163EA7B-0127-42AE-A5D3-082E98CFF494}" dt="2021-04-29T02:32:20.590" v="9673"/>
          <ac:picMkLst>
            <pc:docMk/>
            <pc:sldMk cId="681271372" sldId="258"/>
            <ac:picMk id="12" creationId="{FDA898AC-A2C9-4A4B-A903-6B10C802CDD8}"/>
          </ac:picMkLst>
        </pc:picChg>
        <pc:picChg chg="add del mod">
          <ac:chgData name=" " userId="1a8540bb86d152e9" providerId="LiveId" clId="{F163EA7B-0127-42AE-A5D3-082E98CFF494}" dt="2021-04-29T02:32:51.338" v="9675"/>
          <ac:picMkLst>
            <pc:docMk/>
            <pc:sldMk cId="681271372" sldId="258"/>
            <ac:picMk id="13" creationId="{30A9D5DB-CB7E-4F71-A084-40B76F1BC627}"/>
          </ac:picMkLst>
        </pc:picChg>
        <pc:picChg chg="add del mod">
          <ac:chgData name=" " userId="1a8540bb86d152e9" providerId="LiveId" clId="{F163EA7B-0127-42AE-A5D3-082E98CFF494}" dt="2021-04-29T02:33:50.436" v="9677"/>
          <ac:picMkLst>
            <pc:docMk/>
            <pc:sldMk cId="681271372" sldId="258"/>
            <ac:picMk id="14" creationId="{C3CC92B0-8EB8-42B3-A90E-FF6B0430F721}"/>
          </ac:picMkLst>
        </pc:picChg>
        <pc:picChg chg="add mod">
          <ac:chgData name=" " userId="1a8540bb86d152e9" providerId="LiveId" clId="{F163EA7B-0127-42AE-A5D3-082E98CFF494}" dt="2021-04-28T22:57:18.066" v="7847" actId="1076"/>
          <ac:picMkLst>
            <pc:docMk/>
            <pc:sldMk cId="681271372" sldId="258"/>
            <ac:picMk id="15" creationId="{4655103C-E121-46BF-BB6C-A06639C5E0B0}"/>
          </ac:picMkLst>
        </pc:picChg>
        <pc:picChg chg="add del mod">
          <ac:chgData name=" " userId="1a8540bb86d152e9" providerId="LiveId" clId="{F163EA7B-0127-42AE-A5D3-082E98CFF494}" dt="2021-04-29T02:34:20.638" v="9679"/>
          <ac:picMkLst>
            <pc:docMk/>
            <pc:sldMk cId="681271372" sldId="258"/>
            <ac:picMk id="16" creationId="{CA007B9F-AF13-4F84-B65E-A6A79D3D3C61}"/>
          </ac:picMkLst>
        </pc:picChg>
        <pc:picChg chg="add del mod">
          <ac:chgData name=" " userId="1a8540bb86d152e9" providerId="LiveId" clId="{F163EA7B-0127-42AE-A5D3-082E98CFF494}" dt="2021-04-29T02:34:45.569" v="9681"/>
          <ac:picMkLst>
            <pc:docMk/>
            <pc:sldMk cId="681271372" sldId="258"/>
            <ac:picMk id="17" creationId="{1FDCDB1B-D50E-41D9-B8B1-5569F7F509BC}"/>
          </ac:picMkLst>
        </pc:picChg>
        <pc:picChg chg="add del mod">
          <ac:chgData name=" " userId="1a8540bb86d152e9" providerId="LiveId" clId="{F163EA7B-0127-42AE-A5D3-082E98CFF494}" dt="2021-04-29T02:37:37.548" v="9683"/>
          <ac:picMkLst>
            <pc:docMk/>
            <pc:sldMk cId="681271372" sldId="258"/>
            <ac:picMk id="18" creationId="{3465E971-2B54-4B4F-9B8D-88DF9378FBAB}"/>
          </ac:picMkLst>
        </pc:picChg>
        <pc:picChg chg="add del mod">
          <ac:chgData name=" " userId="1a8540bb86d152e9" providerId="LiveId" clId="{F163EA7B-0127-42AE-A5D3-082E98CFF494}" dt="2021-04-29T02:38:51.884" v="9685"/>
          <ac:picMkLst>
            <pc:docMk/>
            <pc:sldMk cId="681271372" sldId="258"/>
            <ac:picMk id="19" creationId="{A25F32FB-FDDE-4137-8B61-0224A64670A1}"/>
          </ac:picMkLst>
        </pc:picChg>
        <pc:picChg chg="add del mod">
          <ac:chgData name=" " userId="1a8540bb86d152e9" providerId="LiveId" clId="{F163EA7B-0127-42AE-A5D3-082E98CFF494}" dt="2021-04-29T02:39:05.238" v="9687"/>
          <ac:picMkLst>
            <pc:docMk/>
            <pc:sldMk cId="681271372" sldId="258"/>
            <ac:picMk id="20" creationId="{C71F4121-56AC-4CF6-BFF0-6E9C6932A965}"/>
          </ac:picMkLst>
        </pc:picChg>
        <pc:picChg chg="add del mod">
          <ac:chgData name=" " userId="1a8540bb86d152e9" providerId="LiveId" clId="{F163EA7B-0127-42AE-A5D3-082E98CFF494}" dt="2021-04-29T02:41:17.936" v="9689"/>
          <ac:picMkLst>
            <pc:docMk/>
            <pc:sldMk cId="681271372" sldId="258"/>
            <ac:picMk id="21" creationId="{238CDBDD-5ED9-4AFD-AEF1-B2E2B1F48429}"/>
          </ac:picMkLst>
        </pc:picChg>
        <pc:picChg chg="add del mod">
          <ac:chgData name=" " userId="1a8540bb86d152e9" providerId="LiveId" clId="{F163EA7B-0127-42AE-A5D3-082E98CFF494}" dt="2021-04-29T02:41:42.819" v="9691"/>
          <ac:picMkLst>
            <pc:docMk/>
            <pc:sldMk cId="681271372" sldId="258"/>
            <ac:picMk id="22" creationId="{AB5BA852-1F1A-4D86-B845-FDF0FAAD4E5C}"/>
          </ac:picMkLst>
        </pc:picChg>
        <pc:picChg chg="add mod">
          <ac:chgData name=" " userId="1a8540bb86d152e9" providerId="LiveId" clId="{F163EA7B-0127-42AE-A5D3-082E98CFF494}" dt="2021-04-29T02:43:14.401" v="9692"/>
          <ac:picMkLst>
            <pc:docMk/>
            <pc:sldMk cId="681271372" sldId="258"/>
            <ac:picMk id="23" creationId="{44A48DFA-E117-4161-B859-E068D542BE5E}"/>
          </ac:picMkLst>
        </pc:picChg>
        <pc:cxnChg chg="add del">
          <ac:chgData name=" " userId="1a8540bb86d152e9" providerId="LiveId" clId="{F163EA7B-0127-42AE-A5D3-082E98CFF494}" dt="2021-04-27T21:35:41.534" v="884" actId="26606"/>
          <ac:cxnSpMkLst>
            <pc:docMk/>
            <pc:sldMk cId="681271372" sldId="258"/>
            <ac:cxnSpMk id="13" creationId="{A7F400EE-A8A5-48AF-B4D6-291B52C6F0B0}"/>
          </ac:cxnSpMkLst>
        </pc:cxnChg>
      </pc:sldChg>
      <pc:sldChg chg="addSp delSp modSp new mod modTransition modAnim">
        <pc:chgData name=" " userId="1a8540bb86d152e9" providerId="LiveId" clId="{F163EA7B-0127-42AE-A5D3-082E98CFF494}" dt="2021-04-29T02:59:04.078" v="9725"/>
        <pc:sldMkLst>
          <pc:docMk/>
          <pc:sldMk cId="2384049100" sldId="259"/>
        </pc:sldMkLst>
        <pc:spChg chg="mod">
          <ac:chgData name=" " userId="1a8540bb86d152e9" providerId="LiveId" clId="{F163EA7B-0127-42AE-A5D3-082E98CFF494}" dt="2021-04-28T20:32:17.133" v="5980" actId="122"/>
          <ac:spMkLst>
            <pc:docMk/>
            <pc:sldMk cId="2384049100" sldId="259"/>
            <ac:spMk id="2" creationId="{41B403B7-623B-4536-916E-2D000E96936E}"/>
          </ac:spMkLst>
        </pc:spChg>
        <pc:spChg chg="mod">
          <ac:chgData name=" " userId="1a8540bb86d152e9" providerId="LiveId" clId="{F163EA7B-0127-42AE-A5D3-082E98CFF494}" dt="2021-04-29T00:48:44.096" v="9569" actId="20577"/>
          <ac:spMkLst>
            <pc:docMk/>
            <pc:sldMk cId="2384049100" sldId="259"/>
            <ac:spMk id="3" creationId="{DBEA4A76-FBFF-4563-9861-FE09C3BF184A}"/>
          </ac:spMkLst>
        </pc:spChg>
        <pc:picChg chg="add del mod">
          <ac:chgData name=" " userId="1a8540bb86d152e9" providerId="LiveId" clId="{F163EA7B-0127-42AE-A5D3-082E98CFF494}" dt="2021-04-29T02:48:08.097" v="9694"/>
          <ac:picMkLst>
            <pc:docMk/>
            <pc:sldMk cId="2384049100" sldId="259"/>
            <ac:picMk id="4" creationId="{C1245586-3404-45ED-87C5-50792E8FECDD}"/>
          </ac:picMkLst>
        </pc:picChg>
        <pc:picChg chg="add del mod">
          <ac:chgData name=" " userId="1a8540bb86d152e9" providerId="LiveId" clId="{F163EA7B-0127-42AE-A5D3-082E98CFF494}" dt="2021-04-29T02:48:46.319" v="9696"/>
          <ac:picMkLst>
            <pc:docMk/>
            <pc:sldMk cId="2384049100" sldId="259"/>
            <ac:picMk id="5" creationId="{A07FEEA9-330D-4A28-A13A-EDFBF7F7DBDB}"/>
          </ac:picMkLst>
        </pc:picChg>
        <pc:picChg chg="add del mod">
          <ac:chgData name=" " userId="1a8540bb86d152e9" providerId="LiveId" clId="{F163EA7B-0127-42AE-A5D3-082E98CFF494}" dt="2021-04-29T02:49:03.990" v="9698"/>
          <ac:picMkLst>
            <pc:docMk/>
            <pc:sldMk cId="2384049100" sldId="259"/>
            <ac:picMk id="6" creationId="{B5F2605F-34E9-45A7-B572-67B58DE0B78B}"/>
          </ac:picMkLst>
        </pc:picChg>
        <pc:picChg chg="add del mod">
          <ac:chgData name=" " userId="1a8540bb86d152e9" providerId="LiveId" clId="{F163EA7B-0127-42AE-A5D3-082E98CFF494}" dt="2021-04-29T02:49:44.542" v="9700"/>
          <ac:picMkLst>
            <pc:docMk/>
            <pc:sldMk cId="2384049100" sldId="259"/>
            <ac:picMk id="7" creationId="{0D2BC05F-D3BB-4649-8FC4-CFC974F286BD}"/>
          </ac:picMkLst>
        </pc:picChg>
        <pc:picChg chg="add del mod">
          <ac:chgData name=" " userId="1a8540bb86d152e9" providerId="LiveId" clId="{F163EA7B-0127-42AE-A5D3-082E98CFF494}" dt="2021-04-29T02:49:58.141" v="9702"/>
          <ac:picMkLst>
            <pc:docMk/>
            <pc:sldMk cId="2384049100" sldId="259"/>
            <ac:picMk id="8" creationId="{0FC347A6-C7BE-419F-BEA0-FD6F3E534FD1}"/>
          </ac:picMkLst>
        </pc:picChg>
        <pc:picChg chg="add del mod">
          <ac:chgData name=" " userId="1a8540bb86d152e9" providerId="LiveId" clId="{F163EA7B-0127-42AE-A5D3-082E98CFF494}" dt="2021-04-29T02:51:41.923" v="9704"/>
          <ac:picMkLst>
            <pc:docMk/>
            <pc:sldMk cId="2384049100" sldId="259"/>
            <ac:picMk id="9" creationId="{0FC4F07F-F72F-4ECE-9817-149E2788F7F3}"/>
          </ac:picMkLst>
        </pc:picChg>
        <pc:picChg chg="add del mod">
          <ac:chgData name=" " userId="1a8540bb86d152e9" providerId="LiveId" clId="{F163EA7B-0127-42AE-A5D3-082E98CFF494}" dt="2021-04-29T02:51:54.400" v="9706"/>
          <ac:picMkLst>
            <pc:docMk/>
            <pc:sldMk cId="2384049100" sldId="259"/>
            <ac:picMk id="10" creationId="{68BBEE9F-6676-46F0-A093-52A8318EE157}"/>
          </ac:picMkLst>
        </pc:picChg>
        <pc:picChg chg="add del mod">
          <ac:chgData name=" " userId="1a8540bb86d152e9" providerId="LiveId" clId="{F163EA7B-0127-42AE-A5D3-082E98CFF494}" dt="2021-04-29T02:52:24.362" v="9708"/>
          <ac:picMkLst>
            <pc:docMk/>
            <pc:sldMk cId="2384049100" sldId="259"/>
            <ac:picMk id="11" creationId="{26FFD297-862E-4CEE-85D4-1FB16C88EC04}"/>
          </ac:picMkLst>
        </pc:picChg>
        <pc:picChg chg="add del mod">
          <ac:chgData name=" " userId="1a8540bb86d152e9" providerId="LiveId" clId="{F163EA7B-0127-42AE-A5D3-082E98CFF494}" dt="2021-04-29T02:53:41.926" v="9710"/>
          <ac:picMkLst>
            <pc:docMk/>
            <pc:sldMk cId="2384049100" sldId="259"/>
            <ac:picMk id="12" creationId="{3687FBE2-3B29-43C6-BF89-060E3A360CC3}"/>
          </ac:picMkLst>
        </pc:picChg>
        <pc:picChg chg="add del mod">
          <ac:chgData name=" " userId="1a8540bb86d152e9" providerId="LiveId" clId="{F163EA7B-0127-42AE-A5D3-082E98CFF494}" dt="2021-04-29T02:54:35.527" v="9712"/>
          <ac:picMkLst>
            <pc:docMk/>
            <pc:sldMk cId="2384049100" sldId="259"/>
            <ac:picMk id="13" creationId="{482316B4-8ABD-462F-98D5-68A8EE390AA2}"/>
          </ac:picMkLst>
        </pc:picChg>
        <pc:picChg chg="add del mod">
          <ac:chgData name=" " userId="1a8540bb86d152e9" providerId="LiveId" clId="{F163EA7B-0127-42AE-A5D3-082E98CFF494}" dt="2021-04-29T02:55:24.157" v="9714"/>
          <ac:picMkLst>
            <pc:docMk/>
            <pc:sldMk cId="2384049100" sldId="259"/>
            <ac:picMk id="14" creationId="{52E9A555-E29C-426D-810C-77A3E4CDF44C}"/>
          </ac:picMkLst>
        </pc:picChg>
        <pc:picChg chg="add del mod">
          <ac:chgData name=" " userId="1a8540bb86d152e9" providerId="LiveId" clId="{F163EA7B-0127-42AE-A5D3-082E98CFF494}" dt="2021-04-29T02:55:41.475" v="9716"/>
          <ac:picMkLst>
            <pc:docMk/>
            <pc:sldMk cId="2384049100" sldId="259"/>
            <ac:picMk id="15" creationId="{3ED363E6-C093-4D45-912D-9713535F0443}"/>
          </ac:picMkLst>
        </pc:picChg>
        <pc:picChg chg="add del mod">
          <ac:chgData name=" " userId="1a8540bb86d152e9" providerId="LiveId" clId="{F163EA7B-0127-42AE-A5D3-082E98CFF494}" dt="2021-04-29T02:56:09.852" v="9718"/>
          <ac:picMkLst>
            <pc:docMk/>
            <pc:sldMk cId="2384049100" sldId="259"/>
            <ac:picMk id="16" creationId="{C69588C5-0E34-4262-BCF1-37BDA85B6C9D}"/>
          </ac:picMkLst>
        </pc:picChg>
        <pc:picChg chg="add del mod">
          <ac:chgData name=" " userId="1a8540bb86d152e9" providerId="LiveId" clId="{F163EA7B-0127-42AE-A5D3-082E98CFF494}" dt="2021-04-29T02:56:33.377" v="9720"/>
          <ac:picMkLst>
            <pc:docMk/>
            <pc:sldMk cId="2384049100" sldId="259"/>
            <ac:picMk id="17" creationId="{E493EC0F-DB94-407E-AAA9-B3CE7004FA03}"/>
          </ac:picMkLst>
        </pc:picChg>
        <pc:picChg chg="add del mod">
          <ac:chgData name=" " userId="1a8540bb86d152e9" providerId="LiveId" clId="{F163EA7B-0127-42AE-A5D3-082E98CFF494}" dt="2021-04-29T02:57:10.006" v="9722"/>
          <ac:picMkLst>
            <pc:docMk/>
            <pc:sldMk cId="2384049100" sldId="259"/>
            <ac:picMk id="18" creationId="{20ED965E-5355-4C76-AD6A-14DAF3E09FBE}"/>
          </ac:picMkLst>
        </pc:picChg>
        <pc:picChg chg="add del mod">
          <ac:chgData name=" " userId="1a8540bb86d152e9" providerId="LiveId" clId="{F163EA7B-0127-42AE-A5D3-082E98CFF494}" dt="2021-04-29T02:58:04.612" v="9724"/>
          <ac:picMkLst>
            <pc:docMk/>
            <pc:sldMk cId="2384049100" sldId="259"/>
            <ac:picMk id="19" creationId="{476FF34B-131F-49A6-ACD4-770C28CEE866}"/>
          </ac:picMkLst>
        </pc:picChg>
        <pc:picChg chg="add mod">
          <ac:chgData name=" " userId="1a8540bb86d152e9" providerId="LiveId" clId="{F163EA7B-0127-42AE-A5D3-082E98CFF494}" dt="2021-04-29T02:59:04.078" v="9725"/>
          <ac:picMkLst>
            <pc:docMk/>
            <pc:sldMk cId="2384049100" sldId="259"/>
            <ac:picMk id="20" creationId="{EE89FDBE-4FCC-489C-9B0E-CB2F2F8D6B9C}"/>
          </ac:picMkLst>
        </pc:picChg>
      </pc:sldChg>
      <pc:sldChg chg="addSp delSp modSp new mod modTransition modAnim">
        <pc:chgData name=" " userId="1a8540bb86d152e9" providerId="LiveId" clId="{F163EA7B-0127-42AE-A5D3-082E98CFF494}" dt="2021-04-29T01:11:50.220" v="9591"/>
        <pc:sldMkLst>
          <pc:docMk/>
          <pc:sldMk cId="3360400057" sldId="260"/>
        </pc:sldMkLst>
        <pc:spChg chg="mod">
          <ac:chgData name=" " userId="1a8540bb86d152e9" providerId="LiveId" clId="{F163EA7B-0127-42AE-A5D3-082E98CFF494}" dt="2021-04-28T18:58:31.276" v="4997" actId="122"/>
          <ac:spMkLst>
            <pc:docMk/>
            <pc:sldMk cId="3360400057" sldId="260"/>
            <ac:spMk id="2" creationId="{D9664431-E4D7-42A6-8C00-00DF5A9ED7B4}"/>
          </ac:spMkLst>
        </pc:spChg>
        <pc:spChg chg="mod">
          <ac:chgData name=" " userId="1a8540bb86d152e9" providerId="LiveId" clId="{F163EA7B-0127-42AE-A5D3-082E98CFF494}" dt="2021-04-29T01:04:45.682" v="9580" actId="14100"/>
          <ac:spMkLst>
            <pc:docMk/>
            <pc:sldMk cId="3360400057" sldId="260"/>
            <ac:spMk id="3" creationId="{B1B2B51B-8AE3-450B-9F77-70E9D012D89E}"/>
          </ac:spMkLst>
        </pc:spChg>
        <pc:picChg chg="add del mod">
          <ac:chgData name=" " userId="1a8540bb86d152e9" providerId="LiveId" clId="{F163EA7B-0127-42AE-A5D3-082E98CFF494}" dt="2021-04-29T01:07:24.242" v="9582"/>
          <ac:picMkLst>
            <pc:docMk/>
            <pc:sldMk cId="3360400057" sldId="260"/>
            <ac:picMk id="4" creationId="{91F6CA80-8275-4015-96D3-22F249DAD62A}"/>
          </ac:picMkLst>
        </pc:picChg>
        <pc:picChg chg="add del mod">
          <ac:chgData name=" " userId="1a8540bb86d152e9" providerId="LiveId" clId="{F163EA7B-0127-42AE-A5D3-082E98CFF494}" dt="2021-04-29T01:09:43.821" v="9584"/>
          <ac:picMkLst>
            <pc:docMk/>
            <pc:sldMk cId="3360400057" sldId="260"/>
            <ac:picMk id="5" creationId="{D7A7326A-388A-4E3E-9A02-34343F40E4F5}"/>
          </ac:picMkLst>
        </pc:picChg>
        <pc:picChg chg="add del mod">
          <ac:chgData name=" " userId="1a8540bb86d152e9" providerId="LiveId" clId="{F163EA7B-0127-42AE-A5D3-082E98CFF494}" dt="2021-04-29T01:10:17.266" v="9586"/>
          <ac:picMkLst>
            <pc:docMk/>
            <pc:sldMk cId="3360400057" sldId="260"/>
            <ac:picMk id="6" creationId="{49440587-1808-440B-BC2C-FE923ED2FE24}"/>
          </ac:picMkLst>
        </pc:picChg>
        <pc:picChg chg="add del mod">
          <ac:chgData name=" " userId="1a8540bb86d152e9" providerId="LiveId" clId="{F163EA7B-0127-42AE-A5D3-082E98CFF494}" dt="2021-04-29T01:10:42.807" v="9588"/>
          <ac:picMkLst>
            <pc:docMk/>
            <pc:sldMk cId="3360400057" sldId="260"/>
            <ac:picMk id="7" creationId="{E3179558-D79F-4F76-BF95-54048D4802A4}"/>
          </ac:picMkLst>
        </pc:picChg>
        <pc:picChg chg="add del mod">
          <ac:chgData name=" " userId="1a8540bb86d152e9" providerId="LiveId" clId="{F163EA7B-0127-42AE-A5D3-082E98CFF494}" dt="2021-04-29T01:11:06.040" v="9590"/>
          <ac:picMkLst>
            <pc:docMk/>
            <pc:sldMk cId="3360400057" sldId="260"/>
            <ac:picMk id="8" creationId="{0190A770-2162-4E84-AC11-B3FD0D3BD581}"/>
          </ac:picMkLst>
        </pc:picChg>
        <pc:picChg chg="add mod">
          <ac:chgData name=" " userId="1a8540bb86d152e9" providerId="LiveId" clId="{F163EA7B-0127-42AE-A5D3-082E98CFF494}" dt="2021-04-29T01:11:50.220" v="9591"/>
          <ac:picMkLst>
            <pc:docMk/>
            <pc:sldMk cId="3360400057" sldId="260"/>
            <ac:picMk id="9" creationId="{12F80E55-4535-4526-AF56-E817DC4754E8}"/>
          </ac:picMkLst>
        </pc:picChg>
      </pc:sldChg>
      <pc:sldChg chg="addSp delSp modSp new mod modTransition modAnim">
        <pc:chgData name=" " userId="1a8540bb86d152e9" providerId="LiveId" clId="{F163EA7B-0127-42AE-A5D3-082E98CFF494}" dt="2021-04-29T03:19:27.107" v="9766"/>
        <pc:sldMkLst>
          <pc:docMk/>
          <pc:sldMk cId="2459045542" sldId="261"/>
        </pc:sldMkLst>
        <pc:spChg chg="mod">
          <ac:chgData name=" " userId="1a8540bb86d152e9" providerId="LiveId" clId="{F163EA7B-0127-42AE-A5D3-082E98CFF494}" dt="2021-04-28T20:32:24.632" v="5981" actId="122"/>
          <ac:spMkLst>
            <pc:docMk/>
            <pc:sldMk cId="2459045542" sldId="261"/>
            <ac:spMk id="2" creationId="{AB2FFB4E-2C73-484B-B8F2-224ACAFC71EF}"/>
          </ac:spMkLst>
        </pc:spChg>
        <pc:spChg chg="mod">
          <ac:chgData name=" " userId="1a8540bb86d152e9" providerId="LiveId" clId="{F163EA7B-0127-42AE-A5D3-082E98CFF494}" dt="2021-04-28T22:16:38.173" v="7003" actId="207"/>
          <ac:spMkLst>
            <pc:docMk/>
            <pc:sldMk cId="2459045542" sldId="261"/>
            <ac:spMk id="3" creationId="{2AAB811A-16CE-4C47-B4B1-05EB7F4CD748}"/>
          </ac:spMkLst>
        </pc:spChg>
        <pc:picChg chg="add del mod">
          <ac:chgData name=" " userId="1a8540bb86d152e9" providerId="LiveId" clId="{F163EA7B-0127-42AE-A5D3-082E98CFF494}" dt="2021-04-29T03:06:23.144" v="9727"/>
          <ac:picMkLst>
            <pc:docMk/>
            <pc:sldMk cId="2459045542" sldId="261"/>
            <ac:picMk id="4" creationId="{A0572409-B5A6-42DD-81D3-D4ABC9C648D4}"/>
          </ac:picMkLst>
        </pc:picChg>
        <pc:picChg chg="add del mod">
          <ac:chgData name=" " userId="1a8540bb86d152e9" providerId="LiveId" clId="{F163EA7B-0127-42AE-A5D3-082E98CFF494}" dt="2021-04-29T03:06:55.401" v="9729"/>
          <ac:picMkLst>
            <pc:docMk/>
            <pc:sldMk cId="2459045542" sldId="261"/>
            <ac:picMk id="5" creationId="{6CD92A55-83CB-4232-ACDA-E5B0A604227D}"/>
          </ac:picMkLst>
        </pc:picChg>
        <pc:picChg chg="add del mod">
          <ac:chgData name=" " userId="1a8540bb86d152e9" providerId="LiveId" clId="{F163EA7B-0127-42AE-A5D3-082E98CFF494}" dt="2021-04-29T03:08:23.019" v="9731"/>
          <ac:picMkLst>
            <pc:docMk/>
            <pc:sldMk cId="2459045542" sldId="261"/>
            <ac:picMk id="6" creationId="{1A5DA7F4-B8EE-4511-961C-1C3E6C70895A}"/>
          </ac:picMkLst>
        </pc:picChg>
        <pc:picChg chg="add del mod">
          <ac:chgData name=" " userId="1a8540bb86d152e9" providerId="LiveId" clId="{F163EA7B-0127-42AE-A5D3-082E98CFF494}" dt="2021-04-29T03:09:14.988" v="9733"/>
          <ac:picMkLst>
            <pc:docMk/>
            <pc:sldMk cId="2459045542" sldId="261"/>
            <ac:picMk id="7" creationId="{EB074138-7385-4262-A08E-7670EADA09CC}"/>
          </ac:picMkLst>
        </pc:picChg>
        <pc:picChg chg="add del mod">
          <ac:chgData name=" " userId="1a8540bb86d152e9" providerId="LiveId" clId="{F163EA7B-0127-42AE-A5D3-082E98CFF494}" dt="2021-04-29T03:09:28.282" v="9735"/>
          <ac:picMkLst>
            <pc:docMk/>
            <pc:sldMk cId="2459045542" sldId="261"/>
            <ac:picMk id="8" creationId="{4D3E5F53-DB46-43FF-843F-E9020D8396E3}"/>
          </ac:picMkLst>
        </pc:picChg>
        <pc:picChg chg="add del mod">
          <ac:chgData name=" " userId="1a8540bb86d152e9" providerId="LiveId" clId="{F163EA7B-0127-42AE-A5D3-082E98CFF494}" dt="2021-04-29T03:10:08.574" v="9739"/>
          <ac:picMkLst>
            <pc:docMk/>
            <pc:sldMk cId="2459045542" sldId="261"/>
            <ac:picMk id="9" creationId="{50F81661-0B80-4D40-92C0-EE18D59A9437}"/>
          </ac:picMkLst>
        </pc:picChg>
        <pc:picChg chg="add del mod">
          <ac:chgData name=" " userId="1a8540bb86d152e9" providerId="LiveId" clId="{F163EA7B-0127-42AE-A5D3-082E98CFF494}" dt="2021-04-29T03:10:24.377" v="9741"/>
          <ac:picMkLst>
            <pc:docMk/>
            <pc:sldMk cId="2459045542" sldId="261"/>
            <ac:picMk id="10" creationId="{F330E45B-365D-4B1B-8026-234FC31CAB14}"/>
          </ac:picMkLst>
        </pc:picChg>
        <pc:picChg chg="add del mod">
          <ac:chgData name=" " userId="1a8540bb86d152e9" providerId="LiveId" clId="{F163EA7B-0127-42AE-A5D3-082E98CFF494}" dt="2021-04-29T03:10:49.870" v="9743"/>
          <ac:picMkLst>
            <pc:docMk/>
            <pc:sldMk cId="2459045542" sldId="261"/>
            <ac:picMk id="11" creationId="{01D276AF-AB95-42D1-9068-AF386F14A9B4}"/>
          </ac:picMkLst>
        </pc:picChg>
        <pc:picChg chg="add del mod">
          <ac:chgData name=" " userId="1a8540bb86d152e9" providerId="LiveId" clId="{F163EA7B-0127-42AE-A5D3-082E98CFF494}" dt="2021-04-29T03:11:02.923" v="9745"/>
          <ac:picMkLst>
            <pc:docMk/>
            <pc:sldMk cId="2459045542" sldId="261"/>
            <ac:picMk id="12" creationId="{0721DBC1-3796-4835-8917-4FBCE753F211}"/>
          </ac:picMkLst>
        </pc:picChg>
        <pc:picChg chg="add del mod">
          <ac:chgData name=" " userId="1a8540bb86d152e9" providerId="LiveId" clId="{F163EA7B-0127-42AE-A5D3-082E98CFF494}" dt="2021-04-29T03:11:25.749" v="9747"/>
          <ac:picMkLst>
            <pc:docMk/>
            <pc:sldMk cId="2459045542" sldId="261"/>
            <ac:picMk id="13" creationId="{0B017D60-E4A6-4EED-907C-253450267FB1}"/>
          </ac:picMkLst>
        </pc:picChg>
        <pc:picChg chg="add del mod">
          <ac:chgData name=" " userId="1a8540bb86d152e9" providerId="LiveId" clId="{F163EA7B-0127-42AE-A5D3-082E98CFF494}" dt="2021-04-29T03:11:39.255" v="9749"/>
          <ac:picMkLst>
            <pc:docMk/>
            <pc:sldMk cId="2459045542" sldId="261"/>
            <ac:picMk id="14" creationId="{70D1D7B4-8408-471F-BEAA-7E79BEB2033A}"/>
          </ac:picMkLst>
        </pc:picChg>
        <pc:picChg chg="add del mod">
          <ac:chgData name=" " userId="1a8540bb86d152e9" providerId="LiveId" clId="{F163EA7B-0127-42AE-A5D3-082E98CFF494}" dt="2021-04-29T03:11:55.846" v="9751"/>
          <ac:picMkLst>
            <pc:docMk/>
            <pc:sldMk cId="2459045542" sldId="261"/>
            <ac:picMk id="15" creationId="{5D764827-DD9F-4014-94F3-B25FE84EA206}"/>
          </ac:picMkLst>
        </pc:picChg>
        <pc:picChg chg="add del mod">
          <ac:chgData name=" " userId="1a8540bb86d152e9" providerId="LiveId" clId="{F163EA7B-0127-42AE-A5D3-082E98CFF494}" dt="2021-04-29T03:12:37.030" v="9753"/>
          <ac:picMkLst>
            <pc:docMk/>
            <pc:sldMk cId="2459045542" sldId="261"/>
            <ac:picMk id="16" creationId="{4DEF7B5A-E966-4061-B629-B875AC069B3D}"/>
          </ac:picMkLst>
        </pc:picChg>
        <pc:picChg chg="add del mod">
          <ac:chgData name=" " userId="1a8540bb86d152e9" providerId="LiveId" clId="{F163EA7B-0127-42AE-A5D3-082E98CFF494}" dt="2021-04-29T03:13:03.141" v="9755"/>
          <ac:picMkLst>
            <pc:docMk/>
            <pc:sldMk cId="2459045542" sldId="261"/>
            <ac:picMk id="17" creationId="{13772A00-37C0-4892-8992-1480D5928E1F}"/>
          </ac:picMkLst>
        </pc:picChg>
        <pc:picChg chg="add del mod">
          <ac:chgData name=" " userId="1a8540bb86d152e9" providerId="LiveId" clId="{F163EA7B-0127-42AE-A5D3-082E98CFF494}" dt="2021-04-29T03:13:14.699" v="9757"/>
          <ac:picMkLst>
            <pc:docMk/>
            <pc:sldMk cId="2459045542" sldId="261"/>
            <ac:picMk id="18" creationId="{5CB53A16-9F99-4400-8298-8468FCB64662}"/>
          </ac:picMkLst>
        </pc:picChg>
        <pc:picChg chg="add del mod">
          <ac:chgData name=" " userId="1a8540bb86d152e9" providerId="LiveId" clId="{F163EA7B-0127-42AE-A5D3-082E98CFF494}" dt="2021-04-29T03:14:02.927" v="9759"/>
          <ac:picMkLst>
            <pc:docMk/>
            <pc:sldMk cId="2459045542" sldId="261"/>
            <ac:picMk id="19" creationId="{D8A927E3-D35B-4121-8CF2-AE7015459BD3}"/>
          </ac:picMkLst>
        </pc:picChg>
        <pc:picChg chg="add del mod">
          <ac:chgData name=" " userId="1a8540bb86d152e9" providerId="LiveId" clId="{F163EA7B-0127-42AE-A5D3-082E98CFF494}" dt="2021-04-29T03:14:19.092" v="9761"/>
          <ac:picMkLst>
            <pc:docMk/>
            <pc:sldMk cId="2459045542" sldId="261"/>
            <ac:picMk id="20" creationId="{7080350B-8764-4F10-80C8-57AA8AEE38A9}"/>
          </ac:picMkLst>
        </pc:picChg>
        <pc:picChg chg="add del mod">
          <ac:chgData name=" " userId="1a8540bb86d152e9" providerId="LiveId" clId="{F163EA7B-0127-42AE-A5D3-082E98CFF494}" dt="2021-04-29T03:16:36.630" v="9763"/>
          <ac:picMkLst>
            <pc:docMk/>
            <pc:sldMk cId="2459045542" sldId="261"/>
            <ac:picMk id="21" creationId="{A2FBB7D7-E430-4587-867D-0795B78F0319}"/>
          </ac:picMkLst>
        </pc:picChg>
        <pc:picChg chg="add del mod">
          <ac:chgData name=" " userId="1a8540bb86d152e9" providerId="LiveId" clId="{F163EA7B-0127-42AE-A5D3-082E98CFF494}" dt="2021-04-29T03:18:28.783" v="9765"/>
          <ac:picMkLst>
            <pc:docMk/>
            <pc:sldMk cId="2459045542" sldId="261"/>
            <ac:picMk id="22" creationId="{CB432BF0-397F-472D-80E0-07863BCDDEF7}"/>
          </ac:picMkLst>
        </pc:picChg>
        <pc:picChg chg="add mod">
          <ac:chgData name=" " userId="1a8540bb86d152e9" providerId="LiveId" clId="{F163EA7B-0127-42AE-A5D3-082E98CFF494}" dt="2021-04-29T03:19:27.107" v="9766"/>
          <ac:picMkLst>
            <pc:docMk/>
            <pc:sldMk cId="2459045542" sldId="261"/>
            <ac:picMk id="23" creationId="{B197E654-F82E-4946-9457-E2722132A1BE}"/>
          </ac:picMkLst>
        </pc:picChg>
      </pc:sldChg>
      <pc:sldChg chg="new del">
        <pc:chgData name=" " userId="1a8540bb86d152e9" providerId="LiveId" clId="{F163EA7B-0127-42AE-A5D3-082E98CFF494}" dt="2021-04-27T21:35:40.197" v="882" actId="680"/>
        <pc:sldMkLst>
          <pc:docMk/>
          <pc:sldMk cId="2763765501" sldId="261"/>
        </pc:sldMkLst>
      </pc:sldChg>
      <pc:sldChg chg="addSp delSp modSp new mod modTransition modAnim">
        <pc:chgData name=" " userId="1a8540bb86d152e9" providerId="LiveId" clId="{F163EA7B-0127-42AE-A5D3-082E98CFF494}" dt="2021-04-29T20:51:22.304" v="10817"/>
        <pc:sldMkLst>
          <pc:docMk/>
          <pc:sldMk cId="1206590717" sldId="262"/>
        </pc:sldMkLst>
        <pc:spChg chg="mod">
          <ac:chgData name=" " userId="1a8540bb86d152e9" providerId="LiveId" clId="{F163EA7B-0127-42AE-A5D3-082E98CFF494}" dt="2021-04-28T23:04:51.324" v="7905" actId="122"/>
          <ac:spMkLst>
            <pc:docMk/>
            <pc:sldMk cId="1206590717" sldId="262"/>
            <ac:spMk id="2" creationId="{9E1B9545-E9FE-46FE-BC12-D93633A3ACF7}"/>
          </ac:spMkLst>
        </pc:spChg>
        <pc:spChg chg="mod">
          <ac:chgData name=" " userId="1a8540bb86d152e9" providerId="LiveId" clId="{F163EA7B-0127-42AE-A5D3-082E98CFF494}" dt="2021-04-29T00:10:28.831" v="9036" actId="313"/>
          <ac:spMkLst>
            <pc:docMk/>
            <pc:sldMk cId="1206590717" sldId="262"/>
            <ac:spMk id="3" creationId="{41BCBD62-C1D3-4E61-9FD4-4F1DEF549E7D}"/>
          </ac:spMkLst>
        </pc:spChg>
        <pc:picChg chg="add del mod">
          <ac:chgData name=" " userId="1a8540bb86d152e9" providerId="LiveId" clId="{F163EA7B-0127-42AE-A5D3-082E98CFF494}" dt="2021-04-29T19:47:29.855" v="10728"/>
          <ac:picMkLst>
            <pc:docMk/>
            <pc:sldMk cId="1206590717" sldId="262"/>
            <ac:picMk id="4" creationId="{667CDB8D-908E-4510-9041-AA6FF1836B80}"/>
          </ac:picMkLst>
        </pc:picChg>
        <pc:picChg chg="add del mod">
          <ac:chgData name=" " userId="1a8540bb86d152e9" providerId="LiveId" clId="{F163EA7B-0127-42AE-A5D3-082E98CFF494}" dt="2021-04-29T19:47:53.168" v="10730"/>
          <ac:picMkLst>
            <pc:docMk/>
            <pc:sldMk cId="1206590717" sldId="262"/>
            <ac:picMk id="5" creationId="{3870E120-C9E3-4D5D-A5E8-E5BC72D02F3A}"/>
          </ac:picMkLst>
        </pc:picChg>
        <pc:picChg chg="add del mod">
          <ac:chgData name=" " userId="1a8540bb86d152e9" providerId="LiveId" clId="{F163EA7B-0127-42AE-A5D3-082E98CFF494}" dt="2021-04-29T19:48:32.426" v="10732"/>
          <ac:picMkLst>
            <pc:docMk/>
            <pc:sldMk cId="1206590717" sldId="262"/>
            <ac:picMk id="6" creationId="{FE0E20BA-1B47-4548-97E2-C7F429AC03EB}"/>
          </ac:picMkLst>
        </pc:picChg>
        <pc:picChg chg="add del mod">
          <ac:chgData name=" " userId="1a8540bb86d152e9" providerId="LiveId" clId="{F163EA7B-0127-42AE-A5D3-082E98CFF494}" dt="2021-04-29T19:48:44.325" v="10734"/>
          <ac:picMkLst>
            <pc:docMk/>
            <pc:sldMk cId="1206590717" sldId="262"/>
            <ac:picMk id="7" creationId="{8ECA5BFD-62EA-4C04-A255-EB8F6CF66F7D}"/>
          </ac:picMkLst>
        </pc:picChg>
        <pc:picChg chg="add del mod">
          <ac:chgData name=" " userId="1a8540bb86d152e9" providerId="LiveId" clId="{F163EA7B-0127-42AE-A5D3-082E98CFF494}" dt="2021-04-29T19:49:10.199" v="10736"/>
          <ac:picMkLst>
            <pc:docMk/>
            <pc:sldMk cId="1206590717" sldId="262"/>
            <ac:picMk id="8" creationId="{CA81BDC9-4CAA-477D-9D06-7BB0D47615D2}"/>
          </ac:picMkLst>
        </pc:picChg>
        <pc:picChg chg="add del mod">
          <ac:chgData name=" " userId="1a8540bb86d152e9" providerId="LiveId" clId="{F163EA7B-0127-42AE-A5D3-082E98CFF494}" dt="2021-04-29T19:49:28.730" v="10738"/>
          <ac:picMkLst>
            <pc:docMk/>
            <pc:sldMk cId="1206590717" sldId="262"/>
            <ac:picMk id="9" creationId="{1110BADF-0ED7-4954-BC2E-9D4A3C89FA7B}"/>
          </ac:picMkLst>
        </pc:picChg>
        <pc:picChg chg="add del mod">
          <ac:chgData name=" " userId="1a8540bb86d152e9" providerId="LiveId" clId="{F163EA7B-0127-42AE-A5D3-082E98CFF494}" dt="2021-04-29T19:50:08.424" v="10740"/>
          <ac:picMkLst>
            <pc:docMk/>
            <pc:sldMk cId="1206590717" sldId="262"/>
            <ac:picMk id="10" creationId="{33170923-37D2-4C86-988D-55C652EB7BE6}"/>
          </ac:picMkLst>
        </pc:picChg>
        <pc:picChg chg="add del mod">
          <ac:chgData name=" " userId="1a8540bb86d152e9" providerId="LiveId" clId="{F163EA7B-0127-42AE-A5D3-082E98CFF494}" dt="2021-04-29T19:50:44.372" v="10742"/>
          <ac:picMkLst>
            <pc:docMk/>
            <pc:sldMk cId="1206590717" sldId="262"/>
            <ac:picMk id="11" creationId="{12ED2598-E028-4682-9F31-31BB61A6D2C2}"/>
          </ac:picMkLst>
        </pc:picChg>
        <pc:picChg chg="add del mod">
          <ac:chgData name=" " userId="1a8540bb86d152e9" providerId="LiveId" clId="{F163EA7B-0127-42AE-A5D3-082E98CFF494}" dt="2021-04-29T19:51:27.335" v="10744"/>
          <ac:picMkLst>
            <pc:docMk/>
            <pc:sldMk cId="1206590717" sldId="262"/>
            <ac:picMk id="12" creationId="{BCCFAB32-ADAB-4D03-BB12-727B14D96D28}"/>
          </ac:picMkLst>
        </pc:picChg>
        <pc:picChg chg="add del mod">
          <ac:chgData name=" " userId="1a8540bb86d152e9" providerId="LiveId" clId="{F163EA7B-0127-42AE-A5D3-082E98CFF494}" dt="2021-04-29T19:52:38.535" v="10746"/>
          <ac:picMkLst>
            <pc:docMk/>
            <pc:sldMk cId="1206590717" sldId="262"/>
            <ac:picMk id="13" creationId="{074BA523-F863-45CD-959A-B1492B65D705}"/>
          </ac:picMkLst>
        </pc:picChg>
        <pc:picChg chg="add del mod">
          <ac:chgData name=" " userId="1a8540bb86d152e9" providerId="LiveId" clId="{F163EA7B-0127-42AE-A5D3-082E98CFF494}" dt="2021-04-29T19:53:18.172" v="10748"/>
          <ac:picMkLst>
            <pc:docMk/>
            <pc:sldMk cId="1206590717" sldId="262"/>
            <ac:picMk id="14" creationId="{DE753B1D-738A-491D-8CFB-7E61663CE808}"/>
          </ac:picMkLst>
        </pc:picChg>
        <pc:picChg chg="add del mod">
          <ac:chgData name=" " userId="1a8540bb86d152e9" providerId="LiveId" clId="{F163EA7B-0127-42AE-A5D3-082E98CFF494}" dt="2021-04-29T19:53:56.831" v="10750"/>
          <ac:picMkLst>
            <pc:docMk/>
            <pc:sldMk cId="1206590717" sldId="262"/>
            <ac:picMk id="15" creationId="{DBB50174-BAA9-4A56-8185-827EC456D9C7}"/>
          </ac:picMkLst>
        </pc:picChg>
        <pc:picChg chg="add del mod">
          <ac:chgData name=" " userId="1a8540bb86d152e9" providerId="LiveId" clId="{F163EA7B-0127-42AE-A5D3-082E98CFF494}" dt="2021-04-29T19:54:52.142" v="10752"/>
          <ac:picMkLst>
            <pc:docMk/>
            <pc:sldMk cId="1206590717" sldId="262"/>
            <ac:picMk id="16" creationId="{3A158739-3FB8-4F13-B7DE-FD3E28B17199}"/>
          </ac:picMkLst>
        </pc:picChg>
        <pc:picChg chg="add del mod">
          <ac:chgData name=" " userId="1a8540bb86d152e9" providerId="LiveId" clId="{F163EA7B-0127-42AE-A5D3-082E98CFF494}" dt="2021-04-29T19:55:10.010" v="10754"/>
          <ac:picMkLst>
            <pc:docMk/>
            <pc:sldMk cId="1206590717" sldId="262"/>
            <ac:picMk id="17" creationId="{961292EB-C294-4B64-B67A-002BAAA7C128}"/>
          </ac:picMkLst>
        </pc:picChg>
        <pc:picChg chg="add del mod">
          <ac:chgData name=" " userId="1a8540bb86d152e9" providerId="LiveId" clId="{F163EA7B-0127-42AE-A5D3-082E98CFF494}" dt="2021-04-29T20:29:36.552" v="10756"/>
          <ac:picMkLst>
            <pc:docMk/>
            <pc:sldMk cId="1206590717" sldId="262"/>
            <ac:picMk id="18" creationId="{D80B303B-E91F-4BFB-A8FC-8C7150CB2CCF}"/>
          </ac:picMkLst>
        </pc:picChg>
        <pc:picChg chg="add del mod">
          <ac:chgData name=" " userId="1a8540bb86d152e9" providerId="LiveId" clId="{F163EA7B-0127-42AE-A5D3-082E98CFF494}" dt="2021-04-29T20:30:10.314" v="10758"/>
          <ac:picMkLst>
            <pc:docMk/>
            <pc:sldMk cId="1206590717" sldId="262"/>
            <ac:picMk id="19" creationId="{27C5A404-3470-43E5-86F1-C0ED8DB88CF8}"/>
          </ac:picMkLst>
        </pc:picChg>
        <pc:picChg chg="add del mod">
          <ac:chgData name=" " userId="1a8540bb86d152e9" providerId="LiveId" clId="{F163EA7B-0127-42AE-A5D3-082E98CFF494}" dt="2021-04-29T20:31:09.211" v="10760"/>
          <ac:picMkLst>
            <pc:docMk/>
            <pc:sldMk cId="1206590717" sldId="262"/>
            <ac:picMk id="20" creationId="{022BF049-7FA0-4CFD-87AE-BB3D78E2136C}"/>
          </ac:picMkLst>
        </pc:picChg>
        <pc:picChg chg="add del mod">
          <ac:chgData name=" " userId="1a8540bb86d152e9" providerId="LiveId" clId="{F163EA7B-0127-42AE-A5D3-082E98CFF494}" dt="2021-04-29T20:32:11.389" v="10762"/>
          <ac:picMkLst>
            <pc:docMk/>
            <pc:sldMk cId="1206590717" sldId="262"/>
            <ac:picMk id="21" creationId="{9BEB0629-959B-4943-BF2F-2E84FE6BBA15}"/>
          </ac:picMkLst>
        </pc:picChg>
        <pc:picChg chg="add del mod">
          <ac:chgData name=" " userId="1a8540bb86d152e9" providerId="LiveId" clId="{F163EA7B-0127-42AE-A5D3-082E98CFF494}" dt="2021-04-29T20:32:32.563" v="10764"/>
          <ac:picMkLst>
            <pc:docMk/>
            <pc:sldMk cId="1206590717" sldId="262"/>
            <ac:picMk id="22" creationId="{73E872FD-6ABF-4644-814D-663842842536}"/>
          </ac:picMkLst>
        </pc:picChg>
        <pc:picChg chg="add del mod">
          <ac:chgData name=" " userId="1a8540bb86d152e9" providerId="LiveId" clId="{F163EA7B-0127-42AE-A5D3-082E98CFF494}" dt="2021-04-29T20:32:49.973" v="10766"/>
          <ac:picMkLst>
            <pc:docMk/>
            <pc:sldMk cId="1206590717" sldId="262"/>
            <ac:picMk id="23" creationId="{005CD9D3-1FA8-4685-975F-9288B1AA0C98}"/>
          </ac:picMkLst>
        </pc:picChg>
        <pc:picChg chg="add del mod">
          <ac:chgData name=" " userId="1a8540bb86d152e9" providerId="LiveId" clId="{F163EA7B-0127-42AE-A5D3-082E98CFF494}" dt="2021-04-29T20:33:23.255" v="10768"/>
          <ac:picMkLst>
            <pc:docMk/>
            <pc:sldMk cId="1206590717" sldId="262"/>
            <ac:picMk id="24" creationId="{8346DD34-EABA-4E10-91EF-C9ACA9B5B1C7}"/>
          </ac:picMkLst>
        </pc:picChg>
        <pc:picChg chg="add del mod">
          <ac:chgData name=" " userId="1a8540bb86d152e9" providerId="LiveId" clId="{F163EA7B-0127-42AE-A5D3-082E98CFF494}" dt="2021-04-29T20:34:17.037" v="10770"/>
          <ac:picMkLst>
            <pc:docMk/>
            <pc:sldMk cId="1206590717" sldId="262"/>
            <ac:picMk id="25" creationId="{A91D279E-91E9-4E09-AAB1-062B46C52E7A}"/>
          </ac:picMkLst>
        </pc:picChg>
        <pc:picChg chg="add del mod">
          <ac:chgData name=" " userId="1a8540bb86d152e9" providerId="LiveId" clId="{F163EA7B-0127-42AE-A5D3-082E98CFF494}" dt="2021-04-29T20:34:54.631" v="10772"/>
          <ac:picMkLst>
            <pc:docMk/>
            <pc:sldMk cId="1206590717" sldId="262"/>
            <ac:picMk id="26" creationId="{58973269-0661-4B07-8273-8D664D1716E4}"/>
          </ac:picMkLst>
        </pc:picChg>
        <pc:picChg chg="add del mod">
          <ac:chgData name=" " userId="1a8540bb86d152e9" providerId="LiveId" clId="{F163EA7B-0127-42AE-A5D3-082E98CFF494}" dt="2021-04-29T20:35:16.470" v="10774"/>
          <ac:picMkLst>
            <pc:docMk/>
            <pc:sldMk cId="1206590717" sldId="262"/>
            <ac:picMk id="27" creationId="{F3466990-0290-490C-889D-EA2788E3111D}"/>
          </ac:picMkLst>
        </pc:picChg>
        <pc:picChg chg="add del mod">
          <ac:chgData name=" " userId="1a8540bb86d152e9" providerId="LiveId" clId="{F163EA7B-0127-42AE-A5D3-082E98CFF494}" dt="2021-04-29T20:35:48.280" v="10776"/>
          <ac:picMkLst>
            <pc:docMk/>
            <pc:sldMk cId="1206590717" sldId="262"/>
            <ac:picMk id="28" creationId="{611D9443-3AD9-4862-A4A9-F9C0D3C41E9B}"/>
          </ac:picMkLst>
        </pc:picChg>
        <pc:picChg chg="add del mod">
          <ac:chgData name=" " userId="1a8540bb86d152e9" providerId="LiveId" clId="{F163EA7B-0127-42AE-A5D3-082E98CFF494}" dt="2021-04-29T20:37:07.872" v="10778"/>
          <ac:picMkLst>
            <pc:docMk/>
            <pc:sldMk cId="1206590717" sldId="262"/>
            <ac:picMk id="29" creationId="{2F1A5DC5-7F14-4289-B068-93FF7418EFCB}"/>
          </ac:picMkLst>
        </pc:picChg>
        <pc:picChg chg="add del mod">
          <ac:chgData name=" " userId="1a8540bb86d152e9" providerId="LiveId" clId="{F163EA7B-0127-42AE-A5D3-082E98CFF494}" dt="2021-04-29T20:37:38.291" v="10780"/>
          <ac:picMkLst>
            <pc:docMk/>
            <pc:sldMk cId="1206590717" sldId="262"/>
            <ac:picMk id="30" creationId="{55958564-5F83-4B12-AB36-CA0CC3EE43F5}"/>
          </ac:picMkLst>
        </pc:picChg>
        <pc:picChg chg="add del mod">
          <ac:chgData name=" " userId="1a8540bb86d152e9" providerId="LiveId" clId="{F163EA7B-0127-42AE-A5D3-082E98CFF494}" dt="2021-04-29T20:37:54.475" v="10782"/>
          <ac:picMkLst>
            <pc:docMk/>
            <pc:sldMk cId="1206590717" sldId="262"/>
            <ac:picMk id="31" creationId="{DA8AB820-815B-462C-8682-93E459943711}"/>
          </ac:picMkLst>
        </pc:picChg>
        <pc:picChg chg="add del mod">
          <ac:chgData name=" " userId="1a8540bb86d152e9" providerId="LiveId" clId="{F163EA7B-0127-42AE-A5D3-082E98CFF494}" dt="2021-04-29T20:38:37.542" v="10784"/>
          <ac:picMkLst>
            <pc:docMk/>
            <pc:sldMk cId="1206590717" sldId="262"/>
            <ac:picMk id="32" creationId="{31B9D6AD-0D57-45E2-9D39-009C9419C015}"/>
          </ac:picMkLst>
        </pc:picChg>
        <pc:picChg chg="add del mod">
          <ac:chgData name=" " userId="1a8540bb86d152e9" providerId="LiveId" clId="{F163EA7B-0127-42AE-A5D3-082E98CFF494}" dt="2021-04-29T20:40:16.001" v="10786"/>
          <ac:picMkLst>
            <pc:docMk/>
            <pc:sldMk cId="1206590717" sldId="262"/>
            <ac:picMk id="33" creationId="{FD4EF15D-2B2D-4B9A-A920-93EEA05A0115}"/>
          </ac:picMkLst>
        </pc:picChg>
        <pc:picChg chg="add del mod">
          <ac:chgData name=" " userId="1a8540bb86d152e9" providerId="LiveId" clId="{F163EA7B-0127-42AE-A5D3-082E98CFF494}" dt="2021-04-29T20:40:35.480" v="10788"/>
          <ac:picMkLst>
            <pc:docMk/>
            <pc:sldMk cId="1206590717" sldId="262"/>
            <ac:picMk id="34" creationId="{36AFDB2C-63AF-449E-BBDD-E511B40ACAF3}"/>
          </ac:picMkLst>
        </pc:picChg>
        <pc:picChg chg="add del mod">
          <ac:chgData name=" " userId="1a8540bb86d152e9" providerId="LiveId" clId="{F163EA7B-0127-42AE-A5D3-082E98CFF494}" dt="2021-04-29T20:40:55.693" v="10790"/>
          <ac:picMkLst>
            <pc:docMk/>
            <pc:sldMk cId="1206590717" sldId="262"/>
            <ac:picMk id="35" creationId="{DD180A88-6A6A-4F3F-B0BB-5552755EF5A7}"/>
          </ac:picMkLst>
        </pc:picChg>
        <pc:picChg chg="add del mod">
          <ac:chgData name=" " userId="1a8540bb86d152e9" providerId="LiveId" clId="{F163EA7B-0127-42AE-A5D3-082E98CFF494}" dt="2021-04-29T20:41:11.848" v="10792"/>
          <ac:picMkLst>
            <pc:docMk/>
            <pc:sldMk cId="1206590717" sldId="262"/>
            <ac:picMk id="36" creationId="{18517178-84B4-4E8D-9263-2C9A018AD0F1}"/>
          </ac:picMkLst>
        </pc:picChg>
        <pc:picChg chg="add del mod">
          <ac:chgData name=" " userId="1a8540bb86d152e9" providerId="LiveId" clId="{F163EA7B-0127-42AE-A5D3-082E98CFF494}" dt="2021-04-29T20:41:59.237" v="10794"/>
          <ac:picMkLst>
            <pc:docMk/>
            <pc:sldMk cId="1206590717" sldId="262"/>
            <ac:picMk id="37" creationId="{04187FCB-3DEA-4E66-84F8-24B02D59D1BF}"/>
          </ac:picMkLst>
        </pc:picChg>
        <pc:picChg chg="add del mod">
          <ac:chgData name=" " userId="1a8540bb86d152e9" providerId="LiveId" clId="{F163EA7B-0127-42AE-A5D3-082E98CFF494}" dt="2021-04-29T20:42:17.195" v="10796"/>
          <ac:picMkLst>
            <pc:docMk/>
            <pc:sldMk cId="1206590717" sldId="262"/>
            <ac:picMk id="38" creationId="{04E014B1-BAC0-4E5F-98E9-D511AAED8F68}"/>
          </ac:picMkLst>
        </pc:picChg>
        <pc:picChg chg="add del mod">
          <ac:chgData name=" " userId="1a8540bb86d152e9" providerId="LiveId" clId="{F163EA7B-0127-42AE-A5D3-082E98CFF494}" dt="2021-04-29T20:42:28.554" v="10798"/>
          <ac:picMkLst>
            <pc:docMk/>
            <pc:sldMk cId="1206590717" sldId="262"/>
            <ac:picMk id="39" creationId="{8E0294B5-FA36-4B30-8D8F-AE2F239E93C0}"/>
          </ac:picMkLst>
        </pc:picChg>
        <pc:picChg chg="add del mod">
          <ac:chgData name=" " userId="1a8540bb86d152e9" providerId="LiveId" clId="{F163EA7B-0127-42AE-A5D3-082E98CFF494}" dt="2021-04-29T20:44:56.630" v="10800"/>
          <ac:picMkLst>
            <pc:docMk/>
            <pc:sldMk cId="1206590717" sldId="262"/>
            <ac:picMk id="40" creationId="{9F35F6ED-80FD-46B1-9D9A-08232B60D6F7}"/>
          </ac:picMkLst>
        </pc:picChg>
        <pc:picChg chg="add del mod">
          <ac:chgData name=" " userId="1a8540bb86d152e9" providerId="LiveId" clId="{F163EA7B-0127-42AE-A5D3-082E98CFF494}" dt="2021-04-29T20:46:03.576" v="10802"/>
          <ac:picMkLst>
            <pc:docMk/>
            <pc:sldMk cId="1206590717" sldId="262"/>
            <ac:picMk id="41" creationId="{88F71536-1F2E-4986-8C2A-BB095B835349}"/>
          </ac:picMkLst>
        </pc:picChg>
        <pc:picChg chg="add del mod">
          <ac:chgData name=" " userId="1a8540bb86d152e9" providerId="LiveId" clId="{F163EA7B-0127-42AE-A5D3-082E98CFF494}" dt="2021-04-29T20:46:59.144" v="10804"/>
          <ac:picMkLst>
            <pc:docMk/>
            <pc:sldMk cId="1206590717" sldId="262"/>
            <ac:picMk id="42" creationId="{C0E170D9-622A-4D8A-B539-99D49CEF0B0D}"/>
          </ac:picMkLst>
        </pc:picChg>
        <pc:picChg chg="add del mod">
          <ac:chgData name=" " userId="1a8540bb86d152e9" providerId="LiveId" clId="{F163EA7B-0127-42AE-A5D3-082E98CFF494}" dt="2021-04-29T20:47:53" v="10806"/>
          <ac:picMkLst>
            <pc:docMk/>
            <pc:sldMk cId="1206590717" sldId="262"/>
            <ac:picMk id="43" creationId="{5508820C-CABF-4FD9-B2DE-C0B4C1B76809}"/>
          </ac:picMkLst>
        </pc:picChg>
        <pc:picChg chg="add del mod">
          <ac:chgData name=" " userId="1a8540bb86d152e9" providerId="LiveId" clId="{F163EA7B-0127-42AE-A5D3-082E98CFF494}" dt="2021-04-29T20:48:12.438" v="10808"/>
          <ac:picMkLst>
            <pc:docMk/>
            <pc:sldMk cId="1206590717" sldId="262"/>
            <ac:picMk id="44" creationId="{F2B375F4-8E65-4138-A9A7-C894BA2BC6DC}"/>
          </ac:picMkLst>
        </pc:picChg>
        <pc:picChg chg="add del mod">
          <ac:chgData name=" " userId="1a8540bb86d152e9" providerId="LiveId" clId="{F163EA7B-0127-42AE-A5D3-082E98CFF494}" dt="2021-04-29T20:48:30.588" v="10810"/>
          <ac:picMkLst>
            <pc:docMk/>
            <pc:sldMk cId="1206590717" sldId="262"/>
            <ac:picMk id="45" creationId="{61288242-8AE1-4D0E-9816-714C3EAFDF88}"/>
          </ac:picMkLst>
        </pc:picChg>
        <pc:picChg chg="add del mod">
          <ac:chgData name=" " userId="1a8540bb86d152e9" providerId="LiveId" clId="{F163EA7B-0127-42AE-A5D3-082E98CFF494}" dt="2021-04-29T20:48:49.208" v="10812"/>
          <ac:picMkLst>
            <pc:docMk/>
            <pc:sldMk cId="1206590717" sldId="262"/>
            <ac:picMk id="46" creationId="{68E7DD56-0B96-4353-B345-D0E66DC8EDE2}"/>
          </ac:picMkLst>
        </pc:picChg>
        <pc:picChg chg="add del mod">
          <ac:chgData name=" " userId="1a8540bb86d152e9" providerId="LiveId" clId="{F163EA7B-0127-42AE-A5D3-082E98CFF494}" dt="2021-04-29T20:49:03.561" v="10814"/>
          <ac:picMkLst>
            <pc:docMk/>
            <pc:sldMk cId="1206590717" sldId="262"/>
            <ac:picMk id="47" creationId="{F4CEEF1F-0E2F-447B-9F4D-C6C76869F1D8}"/>
          </ac:picMkLst>
        </pc:picChg>
        <pc:picChg chg="add del mod">
          <ac:chgData name=" " userId="1a8540bb86d152e9" providerId="LiveId" clId="{F163EA7B-0127-42AE-A5D3-082E98CFF494}" dt="2021-04-29T20:50:11.073" v="10816"/>
          <ac:picMkLst>
            <pc:docMk/>
            <pc:sldMk cId="1206590717" sldId="262"/>
            <ac:picMk id="48" creationId="{EA1813C7-23A4-4FB4-A1B9-8434A2071035}"/>
          </ac:picMkLst>
        </pc:picChg>
        <pc:picChg chg="add mod">
          <ac:chgData name=" " userId="1a8540bb86d152e9" providerId="LiveId" clId="{F163EA7B-0127-42AE-A5D3-082E98CFF494}" dt="2021-04-29T20:51:22.304" v="10817"/>
          <ac:picMkLst>
            <pc:docMk/>
            <pc:sldMk cId="1206590717" sldId="262"/>
            <ac:picMk id="49" creationId="{5DC346A0-D9F4-4442-BFB1-D0ECC83DEDD3}"/>
          </ac:picMkLst>
        </pc:picChg>
      </pc:sldChg>
      <pc:sldChg chg="modSp new del mod">
        <pc:chgData name=" " userId="1a8540bb86d152e9" providerId="LiveId" clId="{F163EA7B-0127-42AE-A5D3-082E98CFF494}" dt="2021-04-28T02:47:41.356" v="3251" actId="2696"/>
        <pc:sldMkLst>
          <pc:docMk/>
          <pc:sldMk cId="3910434136" sldId="263"/>
        </pc:sldMkLst>
        <pc:spChg chg="mod">
          <ac:chgData name=" " userId="1a8540bb86d152e9" providerId="LiveId" clId="{F163EA7B-0127-42AE-A5D3-082E98CFF494}" dt="2021-04-27T21:55:49.676" v="1746" actId="20577"/>
          <ac:spMkLst>
            <pc:docMk/>
            <pc:sldMk cId="3910434136" sldId="263"/>
            <ac:spMk id="2" creationId="{85FE1715-AA54-489B-B718-CAB1DE0267CA}"/>
          </ac:spMkLst>
        </pc:spChg>
      </pc:sldChg>
      <pc:sldChg chg="addSp delSp modSp new mod ord modTransition modAnim">
        <pc:chgData name=" " userId="1a8540bb86d152e9" providerId="LiveId" clId="{F163EA7B-0127-42AE-A5D3-082E98CFF494}" dt="2021-04-29T18:15:14.688" v="10664"/>
        <pc:sldMkLst>
          <pc:docMk/>
          <pc:sldMk cId="3984904852" sldId="264"/>
        </pc:sldMkLst>
        <pc:spChg chg="mod">
          <ac:chgData name=" " userId="1a8540bb86d152e9" providerId="LiveId" clId="{F163EA7B-0127-42AE-A5D3-082E98CFF494}" dt="2021-04-28T23:11:32.376" v="7963" actId="20577"/>
          <ac:spMkLst>
            <pc:docMk/>
            <pc:sldMk cId="3984904852" sldId="264"/>
            <ac:spMk id="2" creationId="{429B569F-CB83-4875-8CC1-698F329A8B70}"/>
          </ac:spMkLst>
        </pc:spChg>
        <pc:spChg chg="mod">
          <ac:chgData name=" " userId="1a8540bb86d152e9" providerId="LiveId" clId="{F163EA7B-0127-42AE-A5D3-082E98CFF494}" dt="2021-04-29T16:43:45.308" v="10567" actId="20577"/>
          <ac:spMkLst>
            <pc:docMk/>
            <pc:sldMk cId="3984904852" sldId="264"/>
            <ac:spMk id="3" creationId="{EAE1EF02-CF66-4FC7-B6D2-C02364AB2454}"/>
          </ac:spMkLst>
        </pc:spChg>
        <pc:spChg chg="add del mod">
          <ac:chgData name=" " userId="1a8540bb86d152e9" providerId="LiveId" clId="{F163EA7B-0127-42AE-A5D3-082E98CFF494}" dt="2021-04-28T23:26:54.508" v="8063" actId="478"/>
          <ac:spMkLst>
            <pc:docMk/>
            <pc:sldMk cId="3984904852" sldId="264"/>
            <ac:spMk id="4" creationId="{EC6A818A-F299-4CBC-BA3A-B5FCFCA6083A}"/>
          </ac:spMkLst>
        </pc:spChg>
        <pc:graphicFrameChg chg="add del mod modGraphic">
          <ac:chgData name=" " userId="1a8540bb86d152e9" providerId="LiveId" clId="{F163EA7B-0127-42AE-A5D3-082E98CFF494}" dt="2021-04-28T23:19:14.334" v="8029" actId="478"/>
          <ac:graphicFrameMkLst>
            <pc:docMk/>
            <pc:sldMk cId="3984904852" sldId="264"/>
            <ac:graphicFrameMk id="5" creationId="{C0975D44-4762-4476-9566-A54A3601A476}"/>
          </ac:graphicFrameMkLst>
        </pc:graphicFrameChg>
        <pc:picChg chg="add del mod">
          <ac:chgData name=" " userId="1a8540bb86d152e9" providerId="LiveId" clId="{F163EA7B-0127-42AE-A5D3-082E98CFF494}" dt="2021-04-29T16:59:26.928" v="10569"/>
          <ac:picMkLst>
            <pc:docMk/>
            <pc:sldMk cId="3984904852" sldId="264"/>
            <ac:picMk id="6" creationId="{05620462-F8B8-4490-903D-130E08366915}"/>
          </ac:picMkLst>
        </pc:picChg>
        <pc:picChg chg="add del mod">
          <ac:chgData name=" " userId="1a8540bb86d152e9" providerId="LiveId" clId="{F163EA7B-0127-42AE-A5D3-082E98CFF494}" dt="2021-04-29T17:00:03.914" v="10571"/>
          <ac:picMkLst>
            <pc:docMk/>
            <pc:sldMk cId="3984904852" sldId="264"/>
            <ac:picMk id="7" creationId="{A9827346-638B-409D-BB89-F74B67AF3088}"/>
          </ac:picMkLst>
        </pc:picChg>
        <pc:picChg chg="add del mod">
          <ac:chgData name=" " userId="1a8540bb86d152e9" providerId="LiveId" clId="{F163EA7B-0127-42AE-A5D3-082E98CFF494}" dt="2021-04-29T17:00:18.426" v="10573"/>
          <ac:picMkLst>
            <pc:docMk/>
            <pc:sldMk cId="3984904852" sldId="264"/>
            <ac:picMk id="8" creationId="{7EDAEDE9-A35C-4020-A090-B0AE51FD469E}"/>
          </ac:picMkLst>
        </pc:picChg>
        <pc:picChg chg="add del mod">
          <ac:chgData name=" " userId="1a8540bb86d152e9" providerId="LiveId" clId="{F163EA7B-0127-42AE-A5D3-082E98CFF494}" dt="2021-04-29T17:00:34.092" v="10575"/>
          <ac:picMkLst>
            <pc:docMk/>
            <pc:sldMk cId="3984904852" sldId="264"/>
            <ac:picMk id="9" creationId="{7D649B74-821D-452E-84ED-9F5040AF9A25}"/>
          </ac:picMkLst>
        </pc:picChg>
        <pc:picChg chg="add del mod">
          <ac:chgData name=" " userId="1a8540bb86d152e9" providerId="LiveId" clId="{F163EA7B-0127-42AE-A5D3-082E98CFF494}" dt="2021-04-29T17:01:16.138" v="10577"/>
          <ac:picMkLst>
            <pc:docMk/>
            <pc:sldMk cId="3984904852" sldId="264"/>
            <ac:picMk id="10" creationId="{3B642771-5F60-4EC3-A409-FD6A117968A9}"/>
          </ac:picMkLst>
        </pc:picChg>
        <pc:picChg chg="add del mod">
          <ac:chgData name=" " userId="1a8540bb86d152e9" providerId="LiveId" clId="{F163EA7B-0127-42AE-A5D3-082E98CFF494}" dt="2021-04-29T17:01:51.162" v="10579"/>
          <ac:picMkLst>
            <pc:docMk/>
            <pc:sldMk cId="3984904852" sldId="264"/>
            <ac:picMk id="11" creationId="{8BAA0B63-A89B-41C9-9603-D5FEA97F7D34}"/>
          </ac:picMkLst>
        </pc:picChg>
        <pc:picChg chg="add del mod">
          <ac:chgData name=" " userId="1a8540bb86d152e9" providerId="LiveId" clId="{F163EA7B-0127-42AE-A5D3-082E98CFF494}" dt="2021-04-29T17:02:32.674" v="10581"/>
          <ac:picMkLst>
            <pc:docMk/>
            <pc:sldMk cId="3984904852" sldId="264"/>
            <ac:picMk id="12" creationId="{907BA92D-0EB4-4D3A-84D8-AC1923A42B4B}"/>
          </ac:picMkLst>
        </pc:picChg>
        <pc:picChg chg="add del mod">
          <ac:chgData name=" " userId="1a8540bb86d152e9" providerId="LiveId" clId="{F163EA7B-0127-42AE-A5D3-082E98CFF494}" dt="2021-04-29T17:02:56.903" v="10583"/>
          <ac:picMkLst>
            <pc:docMk/>
            <pc:sldMk cId="3984904852" sldId="264"/>
            <ac:picMk id="13" creationId="{3D1C23D7-AA7C-4D31-AC7C-0935F00F8958}"/>
          </ac:picMkLst>
        </pc:picChg>
        <pc:picChg chg="add del mod">
          <ac:chgData name=" " userId="1a8540bb86d152e9" providerId="LiveId" clId="{F163EA7B-0127-42AE-A5D3-082E98CFF494}" dt="2021-04-29T17:03:18.949" v="10585"/>
          <ac:picMkLst>
            <pc:docMk/>
            <pc:sldMk cId="3984904852" sldId="264"/>
            <ac:picMk id="14" creationId="{9BFBBC22-B314-4AD6-8722-6989E4A25161}"/>
          </ac:picMkLst>
        </pc:picChg>
        <pc:picChg chg="add del mod">
          <ac:chgData name=" " userId="1a8540bb86d152e9" providerId="LiveId" clId="{F163EA7B-0127-42AE-A5D3-082E98CFF494}" dt="2021-04-29T17:03:41.602" v="10587"/>
          <ac:picMkLst>
            <pc:docMk/>
            <pc:sldMk cId="3984904852" sldId="264"/>
            <ac:picMk id="15" creationId="{B8802A96-EDA5-4FD6-82B2-8479F87BD387}"/>
          </ac:picMkLst>
        </pc:picChg>
        <pc:picChg chg="add del mod">
          <ac:chgData name=" " userId="1a8540bb86d152e9" providerId="LiveId" clId="{F163EA7B-0127-42AE-A5D3-082E98CFF494}" dt="2021-04-29T17:04:22.017" v="10589"/>
          <ac:picMkLst>
            <pc:docMk/>
            <pc:sldMk cId="3984904852" sldId="264"/>
            <ac:picMk id="16" creationId="{59D48E59-8BB1-420D-9206-E5D6366D0D5C}"/>
          </ac:picMkLst>
        </pc:picChg>
        <pc:picChg chg="add del mod">
          <ac:chgData name=" " userId="1a8540bb86d152e9" providerId="LiveId" clId="{F163EA7B-0127-42AE-A5D3-082E98CFF494}" dt="2021-04-29T17:05:53.288" v="10591"/>
          <ac:picMkLst>
            <pc:docMk/>
            <pc:sldMk cId="3984904852" sldId="264"/>
            <ac:picMk id="17" creationId="{F23AB5CB-1DE7-41E3-A271-7C45A13012C3}"/>
          </ac:picMkLst>
        </pc:picChg>
        <pc:picChg chg="add del mod">
          <ac:chgData name=" " userId="1a8540bb86d152e9" providerId="LiveId" clId="{F163EA7B-0127-42AE-A5D3-082E98CFF494}" dt="2021-04-29T17:06:32.727" v="10593"/>
          <ac:picMkLst>
            <pc:docMk/>
            <pc:sldMk cId="3984904852" sldId="264"/>
            <ac:picMk id="18" creationId="{FE2383EE-D6D2-4204-AD49-7A3EB852FDA1}"/>
          </ac:picMkLst>
        </pc:picChg>
        <pc:picChg chg="add del mod">
          <ac:chgData name=" " userId="1a8540bb86d152e9" providerId="LiveId" clId="{F163EA7B-0127-42AE-A5D3-082E98CFF494}" dt="2021-04-29T17:07:27.161" v="10595"/>
          <ac:picMkLst>
            <pc:docMk/>
            <pc:sldMk cId="3984904852" sldId="264"/>
            <ac:picMk id="19" creationId="{66EC678F-D56F-4EEB-A03F-54F93A47E2DF}"/>
          </ac:picMkLst>
        </pc:picChg>
        <pc:picChg chg="add del mod">
          <ac:chgData name=" " userId="1a8540bb86d152e9" providerId="LiveId" clId="{F163EA7B-0127-42AE-A5D3-082E98CFF494}" dt="2021-04-29T17:07:39.356" v="10597"/>
          <ac:picMkLst>
            <pc:docMk/>
            <pc:sldMk cId="3984904852" sldId="264"/>
            <ac:picMk id="20" creationId="{C8133273-B8EA-488C-B45C-A71BD7A0053F}"/>
          </ac:picMkLst>
        </pc:picChg>
        <pc:picChg chg="add del mod">
          <ac:chgData name=" " userId="1a8540bb86d152e9" providerId="LiveId" clId="{F163EA7B-0127-42AE-A5D3-082E98CFF494}" dt="2021-04-29T17:08:03.741" v="10599"/>
          <ac:picMkLst>
            <pc:docMk/>
            <pc:sldMk cId="3984904852" sldId="264"/>
            <ac:picMk id="21" creationId="{DB679D9C-A1FA-4B0F-A31D-E993327AD5EB}"/>
          </ac:picMkLst>
        </pc:picChg>
        <pc:picChg chg="add del mod">
          <ac:chgData name=" " userId="1a8540bb86d152e9" providerId="LiveId" clId="{F163EA7B-0127-42AE-A5D3-082E98CFF494}" dt="2021-04-29T17:08:20.164" v="10601"/>
          <ac:picMkLst>
            <pc:docMk/>
            <pc:sldMk cId="3984904852" sldId="264"/>
            <ac:picMk id="22" creationId="{3A68837A-B228-4ED3-8DB7-A7A82C3063C1}"/>
          </ac:picMkLst>
        </pc:picChg>
        <pc:picChg chg="add del mod">
          <ac:chgData name=" " userId="1a8540bb86d152e9" providerId="LiveId" clId="{F163EA7B-0127-42AE-A5D3-082E98CFF494}" dt="2021-04-29T17:08:44.598" v="10603"/>
          <ac:picMkLst>
            <pc:docMk/>
            <pc:sldMk cId="3984904852" sldId="264"/>
            <ac:picMk id="23" creationId="{B4DB3796-2029-4B2E-ACD6-B1B3E2E7AC3D}"/>
          </ac:picMkLst>
        </pc:picChg>
        <pc:picChg chg="add del mod">
          <ac:chgData name=" " userId="1a8540bb86d152e9" providerId="LiveId" clId="{F163EA7B-0127-42AE-A5D3-082E98CFF494}" dt="2021-04-29T17:09:02.548" v="10605"/>
          <ac:picMkLst>
            <pc:docMk/>
            <pc:sldMk cId="3984904852" sldId="264"/>
            <ac:picMk id="24" creationId="{855F83FE-214A-4898-9CC2-2AD384E8E8B9}"/>
          </ac:picMkLst>
        </pc:picChg>
        <pc:picChg chg="add del mod">
          <ac:chgData name=" " userId="1a8540bb86d152e9" providerId="LiveId" clId="{F163EA7B-0127-42AE-A5D3-082E98CFF494}" dt="2021-04-29T17:40:10.991" v="10607"/>
          <ac:picMkLst>
            <pc:docMk/>
            <pc:sldMk cId="3984904852" sldId="264"/>
            <ac:picMk id="25" creationId="{15378920-198E-45BC-BD8A-441A8528DF46}"/>
          </ac:picMkLst>
        </pc:picChg>
        <pc:picChg chg="add del mod">
          <ac:chgData name=" " userId="1a8540bb86d152e9" providerId="LiveId" clId="{F163EA7B-0127-42AE-A5D3-082E98CFF494}" dt="2021-04-29T17:45:13.148" v="10609"/>
          <ac:picMkLst>
            <pc:docMk/>
            <pc:sldMk cId="3984904852" sldId="264"/>
            <ac:picMk id="26" creationId="{B63E636F-B50F-4898-951D-FF2004BD68A7}"/>
          </ac:picMkLst>
        </pc:picChg>
        <pc:picChg chg="add del mod">
          <ac:chgData name=" " userId="1a8540bb86d152e9" providerId="LiveId" clId="{F163EA7B-0127-42AE-A5D3-082E98CFF494}" dt="2021-04-29T17:46:18.465" v="10611"/>
          <ac:picMkLst>
            <pc:docMk/>
            <pc:sldMk cId="3984904852" sldId="264"/>
            <ac:picMk id="27" creationId="{BC51001E-B903-4842-96D9-A8665E37E5B0}"/>
          </ac:picMkLst>
        </pc:picChg>
        <pc:picChg chg="add del mod">
          <ac:chgData name=" " userId="1a8540bb86d152e9" providerId="LiveId" clId="{F163EA7B-0127-42AE-A5D3-082E98CFF494}" dt="2021-04-29T17:48:31.067" v="10613"/>
          <ac:picMkLst>
            <pc:docMk/>
            <pc:sldMk cId="3984904852" sldId="264"/>
            <ac:picMk id="28" creationId="{91392046-D046-47A9-8C39-C3F4211FE14C}"/>
          </ac:picMkLst>
        </pc:picChg>
        <pc:picChg chg="add del mod">
          <ac:chgData name=" " userId="1a8540bb86d152e9" providerId="LiveId" clId="{F163EA7B-0127-42AE-A5D3-082E98CFF494}" dt="2021-04-29T17:49:50.893" v="10615"/>
          <ac:picMkLst>
            <pc:docMk/>
            <pc:sldMk cId="3984904852" sldId="264"/>
            <ac:picMk id="29" creationId="{257AB5F3-A44C-4450-B10A-1D395BCE8E0C}"/>
          </ac:picMkLst>
        </pc:picChg>
        <pc:picChg chg="add del mod">
          <ac:chgData name=" " userId="1a8540bb86d152e9" providerId="LiveId" clId="{F163EA7B-0127-42AE-A5D3-082E98CFF494}" dt="2021-04-29T17:52:51.883" v="10617"/>
          <ac:picMkLst>
            <pc:docMk/>
            <pc:sldMk cId="3984904852" sldId="264"/>
            <ac:picMk id="30" creationId="{86CA1C9B-D5DE-4541-8FC6-1FC7E2537338}"/>
          </ac:picMkLst>
        </pc:picChg>
        <pc:picChg chg="add del mod">
          <ac:chgData name=" " userId="1a8540bb86d152e9" providerId="LiveId" clId="{F163EA7B-0127-42AE-A5D3-082E98CFF494}" dt="2021-04-29T17:53:24.757" v="10619"/>
          <ac:picMkLst>
            <pc:docMk/>
            <pc:sldMk cId="3984904852" sldId="264"/>
            <ac:picMk id="31" creationId="{C69A24DA-02EF-4449-A0EC-84355E8EB64E}"/>
          </ac:picMkLst>
        </pc:picChg>
        <pc:picChg chg="add del mod">
          <ac:chgData name=" " userId="1a8540bb86d152e9" providerId="LiveId" clId="{F163EA7B-0127-42AE-A5D3-082E98CFF494}" dt="2021-04-29T17:56:04.095" v="10621"/>
          <ac:picMkLst>
            <pc:docMk/>
            <pc:sldMk cId="3984904852" sldId="264"/>
            <ac:picMk id="32" creationId="{CCA509E4-C1F4-431F-AA4A-5A76BD856B80}"/>
          </ac:picMkLst>
        </pc:picChg>
        <pc:picChg chg="add del mod">
          <ac:chgData name=" " userId="1a8540bb86d152e9" providerId="LiveId" clId="{F163EA7B-0127-42AE-A5D3-082E98CFF494}" dt="2021-04-29T17:57:17.191" v="10623"/>
          <ac:picMkLst>
            <pc:docMk/>
            <pc:sldMk cId="3984904852" sldId="264"/>
            <ac:picMk id="33" creationId="{13A20046-0DB4-4821-81F9-9A9B5076ACAC}"/>
          </ac:picMkLst>
        </pc:picChg>
        <pc:picChg chg="add del mod">
          <ac:chgData name=" " userId="1a8540bb86d152e9" providerId="LiveId" clId="{F163EA7B-0127-42AE-A5D3-082E98CFF494}" dt="2021-04-29T17:57:55.746" v="10625"/>
          <ac:picMkLst>
            <pc:docMk/>
            <pc:sldMk cId="3984904852" sldId="264"/>
            <ac:picMk id="34" creationId="{CE812A3C-6570-437C-85DC-7AA08A8C506B}"/>
          </ac:picMkLst>
        </pc:picChg>
        <pc:picChg chg="add del mod">
          <ac:chgData name=" " userId="1a8540bb86d152e9" providerId="LiveId" clId="{F163EA7B-0127-42AE-A5D3-082E98CFF494}" dt="2021-04-29T17:58:43.036" v="10627"/>
          <ac:picMkLst>
            <pc:docMk/>
            <pc:sldMk cId="3984904852" sldId="264"/>
            <ac:picMk id="35" creationId="{096F67A4-8F98-45CF-B08D-78C963886162}"/>
          </ac:picMkLst>
        </pc:picChg>
        <pc:picChg chg="add del mod">
          <ac:chgData name=" " userId="1a8540bb86d152e9" providerId="LiveId" clId="{F163EA7B-0127-42AE-A5D3-082E98CFF494}" dt="2021-04-29T17:59:42.373" v="10629"/>
          <ac:picMkLst>
            <pc:docMk/>
            <pc:sldMk cId="3984904852" sldId="264"/>
            <ac:picMk id="36" creationId="{88E7E3FF-FAD2-423D-8457-11E7569D98AB}"/>
          </ac:picMkLst>
        </pc:picChg>
        <pc:picChg chg="add del mod">
          <ac:chgData name=" " userId="1a8540bb86d152e9" providerId="LiveId" clId="{F163EA7B-0127-42AE-A5D3-082E98CFF494}" dt="2021-04-29T18:01:23.297" v="10631"/>
          <ac:picMkLst>
            <pc:docMk/>
            <pc:sldMk cId="3984904852" sldId="264"/>
            <ac:picMk id="37" creationId="{E3E65227-2C31-4892-80A8-2F77F03F86A6}"/>
          </ac:picMkLst>
        </pc:picChg>
        <pc:picChg chg="add del mod">
          <ac:chgData name=" " userId="1a8540bb86d152e9" providerId="LiveId" clId="{F163EA7B-0127-42AE-A5D3-082E98CFF494}" dt="2021-04-29T18:01:57.325" v="10633"/>
          <ac:picMkLst>
            <pc:docMk/>
            <pc:sldMk cId="3984904852" sldId="264"/>
            <ac:picMk id="38" creationId="{D8E0C585-EE90-4718-A481-CD4A138FAEC0}"/>
          </ac:picMkLst>
        </pc:picChg>
        <pc:picChg chg="add del mod">
          <ac:chgData name=" " userId="1a8540bb86d152e9" providerId="LiveId" clId="{F163EA7B-0127-42AE-A5D3-082E98CFF494}" dt="2021-04-29T18:02:14.255" v="10635"/>
          <ac:picMkLst>
            <pc:docMk/>
            <pc:sldMk cId="3984904852" sldId="264"/>
            <ac:picMk id="39" creationId="{97B33776-8824-4D89-A5BA-33DF8535A720}"/>
          </ac:picMkLst>
        </pc:picChg>
        <pc:picChg chg="add del mod">
          <ac:chgData name=" " userId="1a8540bb86d152e9" providerId="LiveId" clId="{F163EA7B-0127-42AE-A5D3-082E98CFF494}" dt="2021-04-29T18:02:31.912" v="10637"/>
          <ac:picMkLst>
            <pc:docMk/>
            <pc:sldMk cId="3984904852" sldId="264"/>
            <ac:picMk id="40" creationId="{0EED6AB9-0BCF-4D41-A1BC-8D84B5BCF600}"/>
          </ac:picMkLst>
        </pc:picChg>
        <pc:picChg chg="add del mod">
          <ac:chgData name=" " userId="1a8540bb86d152e9" providerId="LiveId" clId="{F163EA7B-0127-42AE-A5D3-082E98CFF494}" dt="2021-04-29T18:04:40.181" v="10639"/>
          <ac:picMkLst>
            <pc:docMk/>
            <pc:sldMk cId="3984904852" sldId="264"/>
            <ac:picMk id="41" creationId="{CFC6CE58-DA50-4908-889D-17E5259ACBEB}"/>
          </ac:picMkLst>
        </pc:picChg>
        <pc:picChg chg="add del mod">
          <ac:chgData name=" " userId="1a8540bb86d152e9" providerId="LiveId" clId="{F163EA7B-0127-42AE-A5D3-082E98CFF494}" dt="2021-04-29T18:06:45.316" v="10641"/>
          <ac:picMkLst>
            <pc:docMk/>
            <pc:sldMk cId="3984904852" sldId="264"/>
            <ac:picMk id="42" creationId="{B82C62F3-3434-47E0-A8C5-5699A42E92E1}"/>
          </ac:picMkLst>
        </pc:picChg>
        <pc:picChg chg="add del mod">
          <ac:chgData name=" " userId="1a8540bb86d152e9" providerId="LiveId" clId="{F163EA7B-0127-42AE-A5D3-082E98CFF494}" dt="2021-04-29T18:07:24.402" v="10643"/>
          <ac:picMkLst>
            <pc:docMk/>
            <pc:sldMk cId="3984904852" sldId="264"/>
            <ac:picMk id="43" creationId="{497582B5-731D-497D-AFFA-4F4DA33CE1F9}"/>
          </ac:picMkLst>
        </pc:picChg>
        <pc:picChg chg="add del mod">
          <ac:chgData name=" " userId="1a8540bb86d152e9" providerId="LiveId" clId="{F163EA7B-0127-42AE-A5D3-082E98CFF494}" dt="2021-04-29T18:08:17.304" v="10645"/>
          <ac:picMkLst>
            <pc:docMk/>
            <pc:sldMk cId="3984904852" sldId="264"/>
            <ac:picMk id="44" creationId="{B26B5A7E-9A43-4CD2-B94A-ADFDEFCF0056}"/>
          </ac:picMkLst>
        </pc:picChg>
        <pc:picChg chg="add del mod">
          <ac:chgData name=" " userId="1a8540bb86d152e9" providerId="LiveId" clId="{F163EA7B-0127-42AE-A5D3-082E98CFF494}" dt="2021-04-29T18:08:43.882" v="10647"/>
          <ac:picMkLst>
            <pc:docMk/>
            <pc:sldMk cId="3984904852" sldId="264"/>
            <ac:picMk id="45" creationId="{738C8C06-9DEE-4E13-8F29-E45A070FF7AF}"/>
          </ac:picMkLst>
        </pc:picChg>
        <pc:picChg chg="add del mod">
          <ac:chgData name=" " userId="1a8540bb86d152e9" providerId="LiveId" clId="{F163EA7B-0127-42AE-A5D3-082E98CFF494}" dt="2021-04-29T18:09:58.927" v="10649"/>
          <ac:picMkLst>
            <pc:docMk/>
            <pc:sldMk cId="3984904852" sldId="264"/>
            <ac:picMk id="46" creationId="{4F2E3097-6C86-4B08-BDFD-381CA7AD29C9}"/>
          </ac:picMkLst>
        </pc:picChg>
        <pc:picChg chg="add del mod">
          <ac:chgData name=" " userId="1a8540bb86d152e9" providerId="LiveId" clId="{F163EA7B-0127-42AE-A5D3-082E98CFF494}" dt="2021-04-29T18:10:51.405" v="10651"/>
          <ac:picMkLst>
            <pc:docMk/>
            <pc:sldMk cId="3984904852" sldId="264"/>
            <ac:picMk id="47" creationId="{15B6B89B-DEAD-448A-A17E-04EB0844DCE3}"/>
          </ac:picMkLst>
        </pc:picChg>
        <pc:picChg chg="add del mod">
          <ac:chgData name=" " userId="1a8540bb86d152e9" providerId="LiveId" clId="{F163EA7B-0127-42AE-A5D3-082E98CFF494}" dt="2021-04-29T18:11:05.036" v="10653"/>
          <ac:picMkLst>
            <pc:docMk/>
            <pc:sldMk cId="3984904852" sldId="264"/>
            <ac:picMk id="48" creationId="{238F3D73-F25D-4AF8-9867-B9577C3FFFF9}"/>
          </ac:picMkLst>
        </pc:picChg>
        <pc:picChg chg="add del mod">
          <ac:chgData name=" " userId="1a8540bb86d152e9" providerId="LiveId" clId="{F163EA7B-0127-42AE-A5D3-082E98CFF494}" dt="2021-04-29T18:12:01.068" v="10655"/>
          <ac:picMkLst>
            <pc:docMk/>
            <pc:sldMk cId="3984904852" sldId="264"/>
            <ac:picMk id="49" creationId="{9F0041EF-E2AF-4752-BE28-5B2085D8B1FF}"/>
          </ac:picMkLst>
        </pc:picChg>
        <pc:picChg chg="add del mod">
          <ac:chgData name=" " userId="1a8540bb86d152e9" providerId="LiveId" clId="{F163EA7B-0127-42AE-A5D3-082E98CFF494}" dt="2021-04-29T18:12:22.391" v="10657"/>
          <ac:picMkLst>
            <pc:docMk/>
            <pc:sldMk cId="3984904852" sldId="264"/>
            <ac:picMk id="50" creationId="{AA2E89DA-5E52-480D-997C-39B47171C745}"/>
          </ac:picMkLst>
        </pc:picChg>
        <pc:picChg chg="add del mod">
          <ac:chgData name=" " userId="1a8540bb86d152e9" providerId="LiveId" clId="{F163EA7B-0127-42AE-A5D3-082E98CFF494}" dt="2021-04-29T18:13:00.089" v="10659"/>
          <ac:picMkLst>
            <pc:docMk/>
            <pc:sldMk cId="3984904852" sldId="264"/>
            <ac:picMk id="51" creationId="{849D2DD4-5378-4734-96E6-9EBBBDEA5DD9}"/>
          </ac:picMkLst>
        </pc:picChg>
        <pc:picChg chg="add del mod">
          <ac:chgData name=" " userId="1a8540bb86d152e9" providerId="LiveId" clId="{F163EA7B-0127-42AE-A5D3-082E98CFF494}" dt="2021-04-29T18:13:10.970" v="10661"/>
          <ac:picMkLst>
            <pc:docMk/>
            <pc:sldMk cId="3984904852" sldId="264"/>
            <ac:picMk id="52" creationId="{F34328C1-2568-4857-B509-1D6CD0542AD3}"/>
          </ac:picMkLst>
        </pc:picChg>
        <pc:picChg chg="add del mod">
          <ac:chgData name=" " userId="1a8540bb86d152e9" providerId="LiveId" clId="{F163EA7B-0127-42AE-A5D3-082E98CFF494}" dt="2021-04-29T18:14:03.383" v="10663"/>
          <ac:picMkLst>
            <pc:docMk/>
            <pc:sldMk cId="3984904852" sldId="264"/>
            <ac:picMk id="53" creationId="{4D54D879-B612-46BA-936C-D35B72372D9F}"/>
          </ac:picMkLst>
        </pc:picChg>
        <pc:picChg chg="add mod">
          <ac:chgData name=" " userId="1a8540bb86d152e9" providerId="LiveId" clId="{F163EA7B-0127-42AE-A5D3-082E98CFF494}" dt="2021-04-29T18:15:14.688" v="10664"/>
          <ac:picMkLst>
            <pc:docMk/>
            <pc:sldMk cId="3984904852" sldId="264"/>
            <ac:picMk id="54" creationId="{AC08FEF2-0D1F-426B-815A-A63BFB37CF97}"/>
          </ac:picMkLst>
        </pc:picChg>
      </pc:sldChg>
      <pc:sldChg chg="addSp delSp modSp new mod ord modTransition modAnim">
        <pc:chgData name=" " userId="1a8540bb86d152e9" providerId="LiveId" clId="{F163EA7B-0127-42AE-A5D3-082E98CFF494}" dt="2021-04-29T18:34:35.684" v="10687"/>
        <pc:sldMkLst>
          <pc:docMk/>
          <pc:sldMk cId="442058042" sldId="265"/>
        </pc:sldMkLst>
        <pc:spChg chg="mod">
          <ac:chgData name=" " userId="1a8540bb86d152e9" providerId="LiveId" clId="{F163EA7B-0127-42AE-A5D3-082E98CFF494}" dt="2021-04-28T22:51:06.655" v="7730" actId="313"/>
          <ac:spMkLst>
            <pc:docMk/>
            <pc:sldMk cId="442058042" sldId="265"/>
            <ac:spMk id="2" creationId="{54585DED-6DD1-4B19-AE51-28A5449C9484}"/>
          </ac:spMkLst>
        </pc:spChg>
        <pc:spChg chg="mod">
          <ac:chgData name=" " userId="1a8540bb86d152e9" providerId="LiveId" clId="{F163EA7B-0127-42AE-A5D3-082E98CFF494}" dt="2021-04-28T22:51:55.593" v="7756" actId="27636"/>
          <ac:spMkLst>
            <pc:docMk/>
            <pc:sldMk cId="442058042" sldId="265"/>
            <ac:spMk id="3" creationId="{A36248A2-1090-4FA1-8643-2F9D85E00C8E}"/>
          </ac:spMkLst>
        </pc:spChg>
        <pc:spChg chg="add del mod">
          <ac:chgData name=" " userId="1a8540bb86d152e9" providerId="LiveId" clId="{F163EA7B-0127-42AE-A5D3-082E98CFF494}" dt="2021-04-28T22:40:54.136" v="7444" actId="478"/>
          <ac:spMkLst>
            <pc:docMk/>
            <pc:sldMk cId="442058042" sldId="265"/>
            <ac:spMk id="4" creationId="{EC1799C8-D6B1-43B1-A01D-B8B5FF0F9D4A}"/>
          </ac:spMkLst>
        </pc:spChg>
        <pc:spChg chg="add del mod">
          <ac:chgData name=" " userId="1a8540bb86d152e9" providerId="LiveId" clId="{F163EA7B-0127-42AE-A5D3-082E98CFF494}" dt="2021-04-28T22:40:45.418" v="7441" actId="478"/>
          <ac:spMkLst>
            <pc:docMk/>
            <pc:sldMk cId="442058042" sldId="265"/>
            <ac:spMk id="5" creationId="{CB4134C1-7AF3-4A39-BB21-8CF16330F5DA}"/>
          </ac:spMkLst>
        </pc:spChg>
        <pc:spChg chg="add del mod">
          <ac:chgData name=" " userId="1a8540bb86d152e9" providerId="LiveId" clId="{F163EA7B-0127-42AE-A5D3-082E98CFF494}" dt="2021-04-28T22:40:47.901" v="7442" actId="478"/>
          <ac:spMkLst>
            <pc:docMk/>
            <pc:sldMk cId="442058042" sldId="265"/>
            <ac:spMk id="6" creationId="{CEEBD834-4D39-4B7F-B817-3E000FEC610E}"/>
          </ac:spMkLst>
        </pc:spChg>
        <pc:spChg chg="add mod">
          <ac:chgData name=" " userId="1a8540bb86d152e9" providerId="LiveId" clId="{F163EA7B-0127-42AE-A5D3-082E98CFF494}" dt="2021-04-28T22:52:17.009" v="7758" actId="14100"/>
          <ac:spMkLst>
            <pc:docMk/>
            <pc:sldMk cId="442058042" sldId="265"/>
            <ac:spMk id="9" creationId="{B2241B2F-4ECB-489A-B044-31CCA3B86133}"/>
          </ac:spMkLst>
        </pc:spChg>
        <pc:spChg chg="add mod">
          <ac:chgData name=" " userId="1a8540bb86d152e9" providerId="LiveId" clId="{F163EA7B-0127-42AE-A5D3-082E98CFF494}" dt="2021-04-28T22:52:12.839" v="7757" actId="14100"/>
          <ac:spMkLst>
            <pc:docMk/>
            <pc:sldMk cId="442058042" sldId="265"/>
            <ac:spMk id="10" creationId="{4887FFE6-9746-4BEC-8160-7938ED3CDD42}"/>
          </ac:spMkLst>
        </pc:spChg>
        <pc:spChg chg="add mod">
          <ac:chgData name=" " userId="1a8540bb86d152e9" providerId="LiveId" clId="{F163EA7B-0127-42AE-A5D3-082E98CFF494}" dt="2021-04-28T22:48:00.158" v="7548" actId="1076"/>
          <ac:spMkLst>
            <pc:docMk/>
            <pc:sldMk cId="442058042" sldId="265"/>
            <ac:spMk id="11" creationId="{A2CE5AF6-3C01-4E02-BB81-522BD96F5D4B}"/>
          </ac:spMkLst>
        </pc:spChg>
        <pc:spChg chg="add mod">
          <ac:chgData name=" " userId="1a8540bb86d152e9" providerId="LiveId" clId="{F163EA7B-0127-42AE-A5D3-082E98CFF494}" dt="2021-04-28T22:47:41.494" v="7545" actId="13822"/>
          <ac:spMkLst>
            <pc:docMk/>
            <pc:sldMk cId="442058042" sldId="265"/>
            <ac:spMk id="12" creationId="{40046923-8577-4797-938D-731A0278445C}"/>
          </ac:spMkLst>
        </pc:spChg>
        <pc:spChg chg="add del mod">
          <ac:chgData name=" " userId="1a8540bb86d152e9" providerId="LiveId" clId="{F163EA7B-0127-42AE-A5D3-082E98CFF494}" dt="2021-04-28T22:44:25.522" v="7529" actId="478"/>
          <ac:spMkLst>
            <pc:docMk/>
            <pc:sldMk cId="442058042" sldId="265"/>
            <ac:spMk id="13" creationId="{2EC992BF-8F69-4687-93F2-9DD3E86B9C24}"/>
          </ac:spMkLst>
        </pc:spChg>
        <pc:graphicFrameChg chg="add del modGraphic">
          <ac:chgData name=" " userId="1a8540bb86d152e9" providerId="LiveId" clId="{F163EA7B-0127-42AE-A5D3-082E98CFF494}" dt="2021-04-28T22:35:02.216" v="7330" actId="478"/>
          <ac:graphicFrameMkLst>
            <pc:docMk/>
            <pc:sldMk cId="442058042" sldId="265"/>
            <ac:graphicFrameMk id="7" creationId="{B4816EF8-C02C-4BC0-B925-83D079438654}"/>
          </ac:graphicFrameMkLst>
        </pc:graphicFrameChg>
        <pc:graphicFrameChg chg="add del mod modGraphic">
          <ac:chgData name=" " userId="1a8540bb86d152e9" providerId="LiveId" clId="{F163EA7B-0127-42AE-A5D3-082E98CFF494}" dt="2021-04-28T22:38:45.485" v="7341" actId="21"/>
          <ac:graphicFrameMkLst>
            <pc:docMk/>
            <pc:sldMk cId="442058042" sldId="265"/>
            <ac:graphicFrameMk id="8" creationId="{5895AFA3-E1DA-49E2-A96B-C1B2694F36F0}"/>
          </ac:graphicFrameMkLst>
        </pc:graphicFrameChg>
        <pc:picChg chg="add del mod">
          <ac:chgData name=" " userId="1a8540bb86d152e9" providerId="LiveId" clId="{F163EA7B-0127-42AE-A5D3-082E98CFF494}" dt="2021-04-29T18:23:56.453" v="10666"/>
          <ac:picMkLst>
            <pc:docMk/>
            <pc:sldMk cId="442058042" sldId="265"/>
            <ac:picMk id="27" creationId="{306F8E9F-35FE-4F60-9E08-9BDBFB4FFF76}"/>
          </ac:picMkLst>
        </pc:picChg>
        <pc:picChg chg="add del mod">
          <ac:chgData name=" " userId="1a8540bb86d152e9" providerId="LiveId" clId="{F163EA7B-0127-42AE-A5D3-082E98CFF494}" dt="2021-04-29T18:24:25.373" v="10668"/>
          <ac:picMkLst>
            <pc:docMk/>
            <pc:sldMk cId="442058042" sldId="265"/>
            <ac:picMk id="28" creationId="{B4435161-7A54-4D0B-80DF-4244A58706DF}"/>
          </ac:picMkLst>
        </pc:picChg>
        <pc:picChg chg="add del mod">
          <ac:chgData name=" " userId="1a8540bb86d152e9" providerId="LiveId" clId="{F163EA7B-0127-42AE-A5D3-082E98CFF494}" dt="2021-04-29T18:25:00.329" v="10670"/>
          <ac:picMkLst>
            <pc:docMk/>
            <pc:sldMk cId="442058042" sldId="265"/>
            <ac:picMk id="29" creationId="{ABFD8A33-2D11-42E0-A4E4-3BE17AC8A0D9}"/>
          </ac:picMkLst>
        </pc:picChg>
        <pc:picChg chg="add del mod">
          <ac:chgData name=" " userId="1a8540bb86d152e9" providerId="LiveId" clId="{F163EA7B-0127-42AE-A5D3-082E98CFF494}" dt="2021-04-29T18:26:26.508" v="10672"/>
          <ac:picMkLst>
            <pc:docMk/>
            <pc:sldMk cId="442058042" sldId="265"/>
            <ac:picMk id="30" creationId="{74274100-4CD3-4D67-994D-2BDDFA962F67}"/>
          </ac:picMkLst>
        </pc:picChg>
        <pc:picChg chg="add del mod">
          <ac:chgData name=" " userId="1a8540bb86d152e9" providerId="LiveId" clId="{F163EA7B-0127-42AE-A5D3-082E98CFF494}" dt="2021-04-29T18:27:43.645" v="10674"/>
          <ac:picMkLst>
            <pc:docMk/>
            <pc:sldMk cId="442058042" sldId="265"/>
            <ac:picMk id="31" creationId="{19C00565-193F-4BDF-890A-793BD4DC6C39}"/>
          </ac:picMkLst>
        </pc:picChg>
        <pc:picChg chg="add del mod">
          <ac:chgData name=" " userId="1a8540bb86d152e9" providerId="LiveId" clId="{F163EA7B-0127-42AE-A5D3-082E98CFF494}" dt="2021-04-29T18:28:10.651" v="10676"/>
          <ac:picMkLst>
            <pc:docMk/>
            <pc:sldMk cId="442058042" sldId="265"/>
            <ac:picMk id="32" creationId="{DBBB5FC2-29D4-435C-8015-1AEAEC6F08F6}"/>
          </ac:picMkLst>
        </pc:picChg>
        <pc:picChg chg="add del mod">
          <ac:chgData name=" " userId="1a8540bb86d152e9" providerId="LiveId" clId="{F163EA7B-0127-42AE-A5D3-082E98CFF494}" dt="2021-04-29T18:28:58.369" v="10678"/>
          <ac:picMkLst>
            <pc:docMk/>
            <pc:sldMk cId="442058042" sldId="265"/>
            <ac:picMk id="33" creationId="{2A821CF4-B6A9-40FA-BB0F-04D48FC805C9}"/>
          </ac:picMkLst>
        </pc:picChg>
        <pc:picChg chg="add del mod">
          <ac:chgData name=" " userId="1a8540bb86d152e9" providerId="LiveId" clId="{F163EA7B-0127-42AE-A5D3-082E98CFF494}" dt="2021-04-29T18:29:23.995" v="10680"/>
          <ac:picMkLst>
            <pc:docMk/>
            <pc:sldMk cId="442058042" sldId="265"/>
            <ac:picMk id="34" creationId="{9258E28F-83B6-4895-AFD8-AE858546F7AA}"/>
          </ac:picMkLst>
        </pc:picChg>
        <pc:picChg chg="add del mod">
          <ac:chgData name=" " userId="1a8540bb86d152e9" providerId="LiveId" clId="{F163EA7B-0127-42AE-A5D3-082E98CFF494}" dt="2021-04-29T18:31:05.209" v="10682"/>
          <ac:picMkLst>
            <pc:docMk/>
            <pc:sldMk cId="442058042" sldId="265"/>
            <ac:picMk id="35" creationId="{3993442E-D100-429B-9C15-D7BF3B771FAB}"/>
          </ac:picMkLst>
        </pc:picChg>
        <pc:picChg chg="add del mod">
          <ac:chgData name=" " userId="1a8540bb86d152e9" providerId="LiveId" clId="{F163EA7B-0127-42AE-A5D3-082E98CFF494}" dt="2021-04-29T18:32:47.524" v="10684"/>
          <ac:picMkLst>
            <pc:docMk/>
            <pc:sldMk cId="442058042" sldId="265"/>
            <ac:picMk id="36" creationId="{1ED3906B-7F28-4207-B5F0-F92A098E0FB3}"/>
          </ac:picMkLst>
        </pc:picChg>
        <pc:picChg chg="add del mod">
          <ac:chgData name=" " userId="1a8540bb86d152e9" providerId="LiveId" clId="{F163EA7B-0127-42AE-A5D3-082E98CFF494}" dt="2021-04-29T18:33:27.732" v="10686"/>
          <ac:picMkLst>
            <pc:docMk/>
            <pc:sldMk cId="442058042" sldId="265"/>
            <ac:picMk id="37" creationId="{8C5F0935-0E06-4E4D-A920-A99989EAF2C3}"/>
          </ac:picMkLst>
        </pc:picChg>
        <pc:picChg chg="add mod">
          <ac:chgData name=" " userId="1a8540bb86d152e9" providerId="LiveId" clId="{F163EA7B-0127-42AE-A5D3-082E98CFF494}" dt="2021-04-29T18:34:35.684" v="10687"/>
          <ac:picMkLst>
            <pc:docMk/>
            <pc:sldMk cId="442058042" sldId="265"/>
            <ac:picMk id="38" creationId="{6B17E5BA-D348-499A-AC96-965282125DD7}"/>
          </ac:picMkLst>
        </pc:picChg>
        <pc:cxnChg chg="add mod">
          <ac:chgData name=" " userId="1a8540bb86d152e9" providerId="LiveId" clId="{F163EA7B-0127-42AE-A5D3-082E98CFF494}" dt="2021-04-28T22:52:17.009" v="7758" actId="14100"/>
          <ac:cxnSpMkLst>
            <pc:docMk/>
            <pc:sldMk cId="442058042" sldId="265"/>
            <ac:cxnSpMk id="15" creationId="{134679F4-888D-446C-A8C6-7C5E6F2DAF01}"/>
          </ac:cxnSpMkLst>
        </pc:cxnChg>
        <pc:cxnChg chg="add mod">
          <ac:chgData name=" " userId="1a8540bb86d152e9" providerId="LiveId" clId="{F163EA7B-0127-42AE-A5D3-082E98CFF494}" dt="2021-04-28T22:52:12.839" v="7757" actId="14100"/>
          <ac:cxnSpMkLst>
            <pc:docMk/>
            <pc:sldMk cId="442058042" sldId="265"/>
            <ac:cxnSpMk id="17" creationId="{6CA7D8C8-BBE8-495D-965F-B69FF96471F2}"/>
          </ac:cxnSpMkLst>
        </pc:cxnChg>
        <pc:cxnChg chg="add mod">
          <ac:chgData name=" " userId="1a8540bb86d152e9" providerId="LiveId" clId="{F163EA7B-0127-42AE-A5D3-082E98CFF494}" dt="2021-04-28T22:48:00.158" v="7548" actId="1076"/>
          <ac:cxnSpMkLst>
            <pc:docMk/>
            <pc:sldMk cId="442058042" sldId="265"/>
            <ac:cxnSpMk id="19" creationId="{0E1AB845-6DB8-4F9E-B961-97C05F98D715}"/>
          </ac:cxnSpMkLst>
        </pc:cxnChg>
      </pc:sldChg>
      <pc:sldChg chg="modSp new del mod">
        <pc:chgData name=" " userId="1a8540bb86d152e9" providerId="LiveId" clId="{F163EA7B-0127-42AE-A5D3-082E98CFF494}" dt="2021-04-28T03:36:51.580" v="3579" actId="2696"/>
        <pc:sldMkLst>
          <pc:docMk/>
          <pc:sldMk cId="2753862956" sldId="266"/>
        </pc:sldMkLst>
        <pc:spChg chg="mod">
          <ac:chgData name=" " userId="1a8540bb86d152e9" providerId="LiveId" clId="{F163EA7B-0127-42AE-A5D3-082E98CFF494}" dt="2021-04-27T21:58:05.174" v="1792" actId="20577"/>
          <ac:spMkLst>
            <pc:docMk/>
            <pc:sldMk cId="2753862956" sldId="266"/>
            <ac:spMk id="2" creationId="{1677BE6C-DB9D-4E03-BE1A-C108E77102E8}"/>
          </ac:spMkLst>
        </pc:spChg>
        <pc:spChg chg="mod">
          <ac:chgData name=" " userId="1a8540bb86d152e9" providerId="LiveId" clId="{F163EA7B-0127-42AE-A5D3-082E98CFF494}" dt="2021-04-28T03:33:31.495" v="3561" actId="27636"/>
          <ac:spMkLst>
            <pc:docMk/>
            <pc:sldMk cId="2753862956" sldId="266"/>
            <ac:spMk id="3" creationId="{77D786C1-BBEC-40D1-AAB4-021CBF7B6CCA}"/>
          </ac:spMkLst>
        </pc:spChg>
      </pc:sldChg>
      <pc:sldChg chg="addSp delSp modSp new mod modTransition modAnim">
        <pc:chgData name=" " userId="1a8540bb86d152e9" providerId="LiveId" clId="{F163EA7B-0127-42AE-A5D3-082E98CFF494}" dt="2021-04-29T21:51:25.379" v="11127"/>
        <pc:sldMkLst>
          <pc:docMk/>
          <pc:sldMk cId="299635965" sldId="267"/>
        </pc:sldMkLst>
        <pc:spChg chg="mod">
          <ac:chgData name=" " userId="1a8540bb86d152e9" providerId="LiveId" clId="{F163EA7B-0127-42AE-A5D3-082E98CFF494}" dt="2021-04-28T23:13:19.527" v="7965" actId="14100"/>
          <ac:spMkLst>
            <pc:docMk/>
            <pc:sldMk cId="299635965" sldId="267"/>
            <ac:spMk id="2" creationId="{573830D5-E81D-47A0-87E7-262E780B5CAC}"/>
          </ac:spMkLst>
        </pc:spChg>
        <pc:spChg chg="mod">
          <ac:chgData name=" " userId="1a8540bb86d152e9" providerId="LiveId" clId="{F163EA7B-0127-42AE-A5D3-082E98CFF494}" dt="2021-04-29T21:17:24.676" v="11010" actId="20577"/>
          <ac:spMkLst>
            <pc:docMk/>
            <pc:sldMk cId="299635965" sldId="267"/>
            <ac:spMk id="3" creationId="{4B24A241-EAED-4649-AF7B-0275B618C824}"/>
          </ac:spMkLst>
        </pc:spChg>
        <pc:picChg chg="add del mod">
          <ac:chgData name=" " userId="1a8540bb86d152e9" providerId="LiveId" clId="{F163EA7B-0127-42AE-A5D3-082E98CFF494}" dt="2021-04-29T20:52:51.195" v="10819"/>
          <ac:picMkLst>
            <pc:docMk/>
            <pc:sldMk cId="299635965" sldId="267"/>
            <ac:picMk id="4" creationId="{62775783-B2B3-4EDC-BA01-A8F2EDA7FE95}"/>
          </ac:picMkLst>
        </pc:picChg>
        <pc:picChg chg="add del mod">
          <ac:chgData name=" " userId="1a8540bb86d152e9" providerId="LiveId" clId="{F163EA7B-0127-42AE-A5D3-082E98CFF494}" dt="2021-04-29T20:53:04.609" v="10821"/>
          <ac:picMkLst>
            <pc:docMk/>
            <pc:sldMk cId="299635965" sldId="267"/>
            <ac:picMk id="5" creationId="{33EB8637-42DF-405D-B657-1E995F604BCF}"/>
          </ac:picMkLst>
        </pc:picChg>
        <pc:picChg chg="add del mod">
          <ac:chgData name=" " userId="1a8540bb86d152e9" providerId="LiveId" clId="{F163EA7B-0127-42AE-A5D3-082E98CFF494}" dt="2021-04-29T20:53:23.268" v="10823"/>
          <ac:picMkLst>
            <pc:docMk/>
            <pc:sldMk cId="299635965" sldId="267"/>
            <ac:picMk id="6" creationId="{65B1C92B-D762-497D-A542-5339E04C059F}"/>
          </ac:picMkLst>
        </pc:picChg>
        <pc:picChg chg="add del mod">
          <ac:chgData name=" " userId="1a8540bb86d152e9" providerId="LiveId" clId="{F163EA7B-0127-42AE-A5D3-082E98CFF494}" dt="2021-04-29T20:53:43.867" v="10825"/>
          <ac:picMkLst>
            <pc:docMk/>
            <pc:sldMk cId="299635965" sldId="267"/>
            <ac:picMk id="7" creationId="{42BC8A44-D45A-4BB6-B90D-7002352EE164}"/>
          </ac:picMkLst>
        </pc:picChg>
        <pc:picChg chg="add del mod">
          <ac:chgData name=" " userId="1a8540bb86d152e9" providerId="LiveId" clId="{F163EA7B-0127-42AE-A5D3-082E98CFF494}" dt="2021-04-29T20:54:04.053" v="10827"/>
          <ac:picMkLst>
            <pc:docMk/>
            <pc:sldMk cId="299635965" sldId="267"/>
            <ac:picMk id="8" creationId="{4F1C5399-ACFE-46F5-8B9C-7E3C78E0DC4F}"/>
          </ac:picMkLst>
        </pc:picChg>
        <pc:picChg chg="add del mod">
          <ac:chgData name=" " userId="1a8540bb86d152e9" providerId="LiveId" clId="{F163EA7B-0127-42AE-A5D3-082E98CFF494}" dt="2021-04-29T20:54:23.510" v="10829"/>
          <ac:picMkLst>
            <pc:docMk/>
            <pc:sldMk cId="299635965" sldId="267"/>
            <ac:picMk id="9" creationId="{A7ABA0E7-BB11-42E4-8711-CEF4D9C9DE4A}"/>
          </ac:picMkLst>
        </pc:picChg>
        <pc:picChg chg="add del mod">
          <ac:chgData name=" " userId="1a8540bb86d152e9" providerId="LiveId" clId="{F163EA7B-0127-42AE-A5D3-082E98CFF494}" dt="2021-04-29T20:54:45.193" v="10831"/>
          <ac:picMkLst>
            <pc:docMk/>
            <pc:sldMk cId="299635965" sldId="267"/>
            <ac:picMk id="10" creationId="{1846DBF5-5FAE-42E1-B4D7-1FE7820F8196}"/>
          </ac:picMkLst>
        </pc:picChg>
        <pc:picChg chg="add del mod">
          <ac:chgData name=" " userId="1a8540bb86d152e9" providerId="LiveId" clId="{F163EA7B-0127-42AE-A5D3-082E98CFF494}" dt="2021-04-29T20:55:22.903" v="10833"/>
          <ac:picMkLst>
            <pc:docMk/>
            <pc:sldMk cId="299635965" sldId="267"/>
            <ac:picMk id="11" creationId="{36A62FD7-3464-4052-897E-B58BB1812ED0}"/>
          </ac:picMkLst>
        </pc:picChg>
        <pc:picChg chg="add del mod">
          <ac:chgData name=" " userId="1a8540bb86d152e9" providerId="LiveId" clId="{F163EA7B-0127-42AE-A5D3-082E98CFF494}" dt="2021-04-29T21:01:20.728" v="10835"/>
          <ac:picMkLst>
            <pc:docMk/>
            <pc:sldMk cId="299635965" sldId="267"/>
            <ac:picMk id="12" creationId="{1122B627-E5EB-4030-ADC0-0A4670504748}"/>
          </ac:picMkLst>
        </pc:picChg>
        <pc:picChg chg="add del mod">
          <ac:chgData name=" " userId="1a8540bb86d152e9" providerId="LiveId" clId="{F163EA7B-0127-42AE-A5D3-082E98CFF494}" dt="2021-04-29T21:07:10.994" v="10971"/>
          <ac:picMkLst>
            <pc:docMk/>
            <pc:sldMk cId="299635965" sldId="267"/>
            <ac:picMk id="13" creationId="{F8351EEA-DD55-4473-8159-41E21EF3BFEB}"/>
          </ac:picMkLst>
        </pc:picChg>
        <pc:picChg chg="add del mod">
          <ac:chgData name=" " userId="1a8540bb86d152e9" providerId="LiveId" clId="{F163EA7B-0127-42AE-A5D3-082E98CFF494}" dt="2021-04-29T21:07:31.523" v="10973"/>
          <ac:picMkLst>
            <pc:docMk/>
            <pc:sldMk cId="299635965" sldId="267"/>
            <ac:picMk id="14" creationId="{4A71D643-D58E-4A3B-8CF1-50C1C5B9CC6B}"/>
          </ac:picMkLst>
        </pc:picChg>
        <pc:picChg chg="add del mod">
          <ac:chgData name=" " userId="1a8540bb86d152e9" providerId="LiveId" clId="{F163EA7B-0127-42AE-A5D3-082E98CFF494}" dt="2021-04-29T21:07:52.787" v="10975"/>
          <ac:picMkLst>
            <pc:docMk/>
            <pc:sldMk cId="299635965" sldId="267"/>
            <ac:picMk id="15" creationId="{483208A9-EF79-4A33-9D11-3649667C12FE}"/>
          </ac:picMkLst>
        </pc:picChg>
        <pc:picChg chg="add del mod">
          <ac:chgData name=" " userId="1a8540bb86d152e9" providerId="LiveId" clId="{F163EA7B-0127-42AE-A5D3-082E98CFF494}" dt="2021-04-29T21:08:27.752" v="10977"/>
          <ac:picMkLst>
            <pc:docMk/>
            <pc:sldMk cId="299635965" sldId="267"/>
            <ac:picMk id="16" creationId="{27EA84BC-4F38-460B-873D-C2813F0C21E0}"/>
          </ac:picMkLst>
        </pc:picChg>
        <pc:picChg chg="add del mod">
          <ac:chgData name=" " userId="1a8540bb86d152e9" providerId="LiveId" clId="{F163EA7B-0127-42AE-A5D3-082E98CFF494}" dt="2021-04-29T21:08:45.001" v="10979"/>
          <ac:picMkLst>
            <pc:docMk/>
            <pc:sldMk cId="299635965" sldId="267"/>
            <ac:picMk id="17" creationId="{E4F8D09B-D96E-4774-91B8-88D22230752A}"/>
          </ac:picMkLst>
        </pc:picChg>
        <pc:picChg chg="add del mod">
          <ac:chgData name=" " userId="1a8540bb86d152e9" providerId="LiveId" clId="{F163EA7B-0127-42AE-A5D3-082E98CFF494}" dt="2021-04-29T21:09:03.523" v="10981"/>
          <ac:picMkLst>
            <pc:docMk/>
            <pc:sldMk cId="299635965" sldId="267"/>
            <ac:picMk id="18" creationId="{328167D1-A5A8-4C7F-AEB3-73D845606F0A}"/>
          </ac:picMkLst>
        </pc:picChg>
        <pc:picChg chg="add del mod">
          <ac:chgData name=" " userId="1a8540bb86d152e9" providerId="LiveId" clId="{F163EA7B-0127-42AE-A5D3-082E98CFF494}" dt="2021-04-29T21:09:35.263" v="10983"/>
          <ac:picMkLst>
            <pc:docMk/>
            <pc:sldMk cId="299635965" sldId="267"/>
            <ac:picMk id="19" creationId="{58AB2192-5D59-42BD-8678-819761A8E289}"/>
          </ac:picMkLst>
        </pc:picChg>
        <pc:picChg chg="add del mod">
          <ac:chgData name=" " userId="1a8540bb86d152e9" providerId="LiveId" clId="{F163EA7B-0127-42AE-A5D3-082E98CFF494}" dt="2021-04-29T21:09:47.224" v="10985"/>
          <ac:picMkLst>
            <pc:docMk/>
            <pc:sldMk cId="299635965" sldId="267"/>
            <ac:picMk id="20" creationId="{69417A8D-2E6D-4546-B3AD-4FD374B27894}"/>
          </ac:picMkLst>
        </pc:picChg>
        <pc:picChg chg="add del mod">
          <ac:chgData name=" " userId="1a8540bb86d152e9" providerId="LiveId" clId="{F163EA7B-0127-42AE-A5D3-082E98CFF494}" dt="2021-04-29T21:10:19.043" v="10987"/>
          <ac:picMkLst>
            <pc:docMk/>
            <pc:sldMk cId="299635965" sldId="267"/>
            <ac:picMk id="21" creationId="{367BDAB5-9E5D-453F-B37E-C83D8AA01247}"/>
          </ac:picMkLst>
        </pc:picChg>
        <pc:picChg chg="add del mod">
          <ac:chgData name=" " userId="1a8540bb86d152e9" providerId="LiveId" clId="{F163EA7B-0127-42AE-A5D3-082E98CFF494}" dt="2021-04-29T21:11:06.564" v="10989"/>
          <ac:picMkLst>
            <pc:docMk/>
            <pc:sldMk cId="299635965" sldId="267"/>
            <ac:picMk id="22" creationId="{D2AA4CB9-0042-42DC-881C-DA83B8D1B193}"/>
          </ac:picMkLst>
        </pc:picChg>
        <pc:picChg chg="add del mod">
          <ac:chgData name=" " userId="1a8540bb86d152e9" providerId="LiveId" clId="{F163EA7B-0127-42AE-A5D3-082E98CFF494}" dt="2021-04-29T21:11:18.085" v="10991"/>
          <ac:picMkLst>
            <pc:docMk/>
            <pc:sldMk cId="299635965" sldId="267"/>
            <ac:picMk id="23" creationId="{00731352-7122-4B44-86E0-7F9BFAF4C881}"/>
          </ac:picMkLst>
        </pc:picChg>
        <pc:picChg chg="add del mod">
          <ac:chgData name=" " userId="1a8540bb86d152e9" providerId="LiveId" clId="{F163EA7B-0127-42AE-A5D3-082E98CFF494}" dt="2021-04-29T21:11:42.488" v="10993"/>
          <ac:picMkLst>
            <pc:docMk/>
            <pc:sldMk cId="299635965" sldId="267"/>
            <ac:picMk id="24" creationId="{54B1ACC0-B58C-4283-9E36-5413A15B61DC}"/>
          </ac:picMkLst>
        </pc:picChg>
        <pc:picChg chg="add del mod">
          <ac:chgData name=" " userId="1a8540bb86d152e9" providerId="LiveId" clId="{F163EA7B-0127-42AE-A5D3-082E98CFF494}" dt="2021-04-29T21:16:37.482" v="10995"/>
          <ac:picMkLst>
            <pc:docMk/>
            <pc:sldMk cId="299635965" sldId="267"/>
            <ac:picMk id="25" creationId="{77DF91E0-92CF-447B-B175-3E6DD425FE2A}"/>
          </ac:picMkLst>
        </pc:picChg>
        <pc:picChg chg="add del mod">
          <ac:chgData name=" " userId="1a8540bb86d152e9" providerId="LiveId" clId="{F163EA7B-0127-42AE-A5D3-082E98CFF494}" dt="2021-04-29T21:16:52.845" v="10997"/>
          <ac:picMkLst>
            <pc:docMk/>
            <pc:sldMk cId="299635965" sldId="267"/>
            <ac:picMk id="26" creationId="{7611D91E-ECB6-4C18-BD33-030A25681652}"/>
          </ac:picMkLst>
        </pc:picChg>
        <pc:picChg chg="add del mod">
          <ac:chgData name=" " userId="1a8540bb86d152e9" providerId="LiveId" clId="{F163EA7B-0127-42AE-A5D3-082E98CFF494}" dt="2021-04-29T21:17:16.782" v="10999"/>
          <ac:picMkLst>
            <pc:docMk/>
            <pc:sldMk cId="299635965" sldId="267"/>
            <ac:picMk id="27" creationId="{20FBA414-8913-4C1C-9B6A-1BACBF61185D}"/>
          </ac:picMkLst>
        </pc:picChg>
        <pc:picChg chg="add del mod">
          <ac:chgData name=" " userId="1a8540bb86d152e9" providerId="LiveId" clId="{F163EA7B-0127-42AE-A5D3-082E98CFF494}" dt="2021-04-29T21:18:10.689" v="11012"/>
          <ac:picMkLst>
            <pc:docMk/>
            <pc:sldMk cId="299635965" sldId="267"/>
            <ac:picMk id="28" creationId="{D46836E6-0FDF-41AC-8FC5-008ED1AE0187}"/>
          </ac:picMkLst>
        </pc:picChg>
        <pc:picChg chg="add del mod">
          <ac:chgData name=" " userId="1a8540bb86d152e9" providerId="LiveId" clId="{F163EA7B-0127-42AE-A5D3-082E98CFF494}" dt="2021-04-29T21:18:37.102" v="11014"/>
          <ac:picMkLst>
            <pc:docMk/>
            <pc:sldMk cId="299635965" sldId="267"/>
            <ac:picMk id="29" creationId="{50933792-AFC8-4CFC-8FA2-D542F3C9BCB1}"/>
          </ac:picMkLst>
        </pc:picChg>
        <pc:picChg chg="add del mod">
          <ac:chgData name=" " userId="1a8540bb86d152e9" providerId="LiveId" clId="{F163EA7B-0127-42AE-A5D3-082E98CFF494}" dt="2021-04-29T21:18:50.071" v="11016"/>
          <ac:picMkLst>
            <pc:docMk/>
            <pc:sldMk cId="299635965" sldId="267"/>
            <ac:picMk id="30" creationId="{E80D5CFE-60F4-4DA2-A382-9503D4F06558}"/>
          </ac:picMkLst>
        </pc:picChg>
        <pc:picChg chg="add del mod">
          <ac:chgData name=" " userId="1a8540bb86d152e9" providerId="LiveId" clId="{F163EA7B-0127-42AE-A5D3-082E98CFF494}" dt="2021-04-29T21:19:20.530" v="11018"/>
          <ac:picMkLst>
            <pc:docMk/>
            <pc:sldMk cId="299635965" sldId="267"/>
            <ac:picMk id="31" creationId="{FF854DA1-7D77-48DE-8ACB-AF7EB0C48A6B}"/>
          </ac:picMkLst>
        </pc:picChg>
        <pc:picChg chg="add del mod">
          <ac:chgData name=" " userId="1a8540bb86d152e9" providerId="LiveId" clId="{F163EA7B-0127-42AE-A5D3-082E98CFF494}" dt="2021-04-29T21:19:31.565" v="11020"/>
          <ac:picMkLst>
            <pc:docMk/>
            <pc:sldMk cId="299635965" sldId="267"/>
            <ac:picMk id="32" creationId="{F127E7D0-854C-42D2-8D74-E8F52B663C84}"/>
          </ac:picMkLst>
        </pc:picChg>
        <pc:picChg chg="add del mod">
          <ac:chgData name=" " userId="1a8540bb86d152e9" providerId="LiveId" clId="{F163EA7B-0127-42AE-A5D3-082E98CFF494}" dt="2021-04-29T21:23:07.652" v="11022"/>
          <ac:picMkLst>
            <pc:docMk/>
            <pc:sldMk cId="299635965" sldId="267"/>
            <ac:picMk id="33" creationId="{B426CF9E-9DF5-4904-AB52-B27C4037B596}"/>
          </ac:picMkLst>
        </pc:picChg>
        <pc:picChg chg="add del mod">
          <ac:chgData name=" " userId="1a8540bb86d152e9" providerId="LiveId" clId="{F163EA7B-0127-42AE-A5D3-082E98CFF494}" dt="2021-04-29T21:23:29.668" v="11024"/>
          <ac:picMkLst>
            <pc:docMk/>
            <pc:sldMk cId="299635965" sldId="267"/>
            <ac:picMk id="34" creationId="{E963A9BB-F67B-4D23-ACE1-1E0C0B395E0D}"/>
          </ac:picMkLst>
        </pc:picChg>
        <pc:picChg chg="add del mod">
          <ac:chgData name=" " userId="1a8540bb86d152e9" providerId="LiveId" clId="{F163EA7B-0127-42AE-A5D3-082E98CFF494}" dt="2021-04-29T21:23:51.840" v="11026"/>
          <ac:picMkLst>
            <pc:docMk/>
            <pc:sldMk cId="299635965" sldId="267"/>
            <ac:picMk id="35" creationId="{56E2CFD3-58AE-438E-9A34-E54E9965A62E}"/>
          </ac:picMkLst>
        </pc:picChg>
        <pc:picChg chg="add del mod">
          <ac:chgData name=" " userId="1a8540bb86d152e9" providerId="LiveId" clId="{F163EA7B-0127-42AE-A5D3-082E98CFF494}" dt="2021-04-29T21:24:15.492" v="11028"/>
          <ac:picMkLst>
            <pc:docMk/>
            <pc:sldMk cId="299635965" sldId="267"/>
            <ac:picMk id="36" creationId="{373BEDE7-4BF6-475D-A7A3-232E41C8527A}"/>
          </ac:picMkLst>
        </pc:picChg>
        <pc:picChg chg="add del mod">
          <ac:chgData name=" " userId="1a8540bb86d152e9" providerId="LiveId" clId="{F163EA7B-0127-42AE-A5D3-082E98CFF494}" dt="2021-04-29T21:25:26.688" v="11030"/>
          <ac:picMkLst>
            <pc:docMk/>
            <pc:sldMk cId="299635965" sldId="267"/>
            <ac:picMk id="37" creationId="{06DBBE9D-64B6-4EF9-B558-3D85B3FEEE8C}"/>
          </ac:picMkLst>
        </pc:picChg>
        <pc:picChg chg="add del mod">
          <ac:chgData name=" " userId="1a8540bb86d152e9" providerId="LiveId" clId="{F163EA7B-0127-42AE-A5D3-082E98CFF494}" dt="2021-04-29T21:26:01.647" v="11032"/>
          <ac:picMkLst>
            <pc:docMk/>
            <pc:sldMk cId="299635965" sldId="267"/>
            <ac:picMk id="38" creationId="{CA0AD25B-607B-46B3-A7DB-26F23FE294D7}"/>
          </ac:picMkLst>
        </pc:picChg>
        <pc:picChg chg="add del mod">
          <ac:chgData name=" " userId="1a8540bb86d152e9" providerId="LiveId" clId="{F163EA7B-0127-42AE-A5D3-082E98CFF494}" dt="2021-04-29T21:26:21.336" v="11034"/>
          <ac:picMkLst>
            <pc:docMk/>
            <pc:sldMk cId="299635965" sldId="267"/>
            <ac:picMk id="39" creationId="{98135C1E-C645-4FFE-A0B8-5783B0948410}"/>
          </ac:picMkLst>
        </pc:picChg>
        <pc:picChg chg="add del mod">
          <ac:chgData name=" " userId="1a8540bb86d152e9" providerId="LiveId" clId="{F163EA7B-0127-42AE-A5D3-082E98CFF494}" dt="2021-04-29T21:26:51.584" v="11036"/>
          <ac:picMkLst>
            <pc:docMk/>
            <pc:sldMk cId="299635965" sldId="267"/>
            <ac:picMk id="40" creationId="{BDE62625-68B2-4F9E-B65B-52C4B141D933}"/>
          </ac:picMkLst>
        </pc:picChg>
        <pc:picChg chg="add del mod">
          <ac:chgData name=" " userId="1a8540bb86d152e9" providerId="LiveId" clId="{F163EA7B-0127-42AE-A5D3-082E98CFF494}" dt="2021-04-29T21:27:12.111" v="11038"/>
          <ac:picMkLst>
            <pc:docMk/>
            <pc:sldMk cId="299635965" sldId="267"/>
            <ac:picMk id="41" creationId="{35C218DB-27E8-4FC9-982D-3EDE6072DC05}"/>
          </ac:picMkLst>
        </pc:picChg>
        <pc:picChg chg="add del mod">
          <ac:chgData name=" " userId="1a8540bb86d152e9" providerId="LiveId" clId="{F163EA7B-0127-42AE-A5D3-082E98CFF494}" dt="2021-04-29T21:27:51.162" v="11040"/>
          <ac:picMkLst>
            <pc:docMk/>
            <pc:sldMk cId="299635965" sldId="267"/>
            <ac:picMk id="42" creationId="{5362ACBA-D8BC-4E6D-A50C-C04847704CF0}"/>
          </ac:picMkLst>
        </pc:picChg>
        <pc:picChg chg="add del mod">
          <ac:chgData name=" " userId="1a8540bb86d152e9" providerId="LiveId" clId="{F163EA7B-0127-42AE-A5D3-082E98CFF494}" dt="2021-04-29T21:28:34.289" v="11042"/>
          <ac:picMkLst>
            <pc:docMk/>
            <pc:sldMk cId="299635965" sldId="267"/>
            <ac:picMk id="43" creationId="{EE2A6D4D-F678-42E6-A248-9C77EC729662}"/>
          </ac:picMkLst>
        </pc:picChg>
        <pc:picChg chg="add del mod">
          <ac:chgData name=" " userId="1a8540bb86d152e9" providerId="LiveId" clId="{F163EA7B-0127-42AE-A5D3-082E98CFF494}" dt="2021-04-29T21:28:51.160" v="11044"/>
          <ac:picMkLst>
            <pc:docMk/>
            <pc:sldMk cId="299635965" sldId="267"/>
            <ac:picMk id="44" creationId="{217BD8BC-DE8E-48F0-9403-BD086CD66522}"/>
          </ac:picMkLst>
        </pc:picChg>
        <pc:picChg chg="add del mod">
          <ac:chgData name=" " userId="1a8540bb86d152e9" providerId="LiveId" clId="{F163EA7B-0127-42AE-A5D3-082E98CFF494}" dt="2021-04-29T21:30:58.145" v="11046"/>
          <ac:picMkLst>
            <pc:docMk/>
            <pc:sldMk cId="299635965" sldId="267"/>
            <ac:picMk id="45" creationId="{8520AE9E-C921-4918-A63F-12EFA7053757}"/>
          </ac:picMkLst>
        </pc:picChg>
        <pc:picChg chg="add del mod">
          <ac:chgData name=" " userId="1a8540bb86d152e9" providerId="LiveId" clId="{F163EA7B-0127-42AE-A5D3-082E98CFF494}" dt="2021-04-29T21:31:40.560" v="11048"/>
          <ac:picMkLst>
            <pc:docMk/>
            <pc:sldMk cId="299635965" sldId="267"/>
            <ac:picMk id="46" creationId="{8A700F4E-D6F3-4804-81C7-CCC55B79454D}"/>
          </ac:picMkLst>
        </pc:picChg>
        <pc:picChg chg="add del mod">
          <ac:chgData name=" " userId="1a8540bb86d152e9" providerId="LiveId" clId="{F163EA7B-0127-42AE-A5D3-082E98CFF494}" dt="2021-04-29T21:32:47.850" v="11050"/>
          <ac:picMkLst>
            <pc:docMk/>
            <pc:sldMk cId="299635965" sldId="267"/>
            <ac:picMk id="47" creationId="{09AC41D6-8D9B-40EB-AEB1-CA7CB13D5A57}"/>
          </ac:picMkLst>
        </pc:picChg>
        <pc:picChg chg="add del mod">
          <ac:chgData name=" " userId="1a8540bb86d152e9" providerId="LiveId" clId="{F163EA7B-0127-42AE-A5D3-082E98CFF494}" dt="2021-04-29T21:33:03.597" v="11052"/>
          <ac:picMkLst>
            <pc:docMk/>
            <pc:sldMk cId="299635965" sldId="267"/>
            <ac:picMk id="48" creationId="{5A6B3B96-5889-440A-A638-091B4BEB5B46}"/>
          </ac:picMkLst>
        </pc:picChg>
        <pc:picChg chg="add del mod">
          <ac:chgData name=" " userId="1a8540bb86d152e9" providerId="LiveId" clId="{F163EA7B-0127-42AE-A5D3-082E98CFF494}" dt="2021-04-29T21:33:46.792" v="11054"/>
          <ac:picMkLst>
            <pc:docMk/>
            <pc:sldMk cId="299635965" sldId="267"/>
            <ac:picMk id="49" creationId="{72A698C8-BBD2-4FC7-BAB8-FDA367DBBA10}"/>
          </ac:picMkLst>
        </pc:picChg>
        <pc:picChg chg="add del mod">
          <ac:chgData name=" " userId="1a8540bb86d152e9" providerId="LiveId" clId="{F163EA7B-0127-42AE-A5D3-082E98CFF494}" dt="2021-04-29T21:34:06.096" v="11056"/>
          <ac:picMkLst>
            <pc:docMk/>
            <pc:sldMk cId="299635965" sldId="267"/>
            <ac:picMk id="50" creationId="{4D132811-F81A-4231-834F-E9F7C74389FA}"/>
          </ac:picMkLst>
        </pc:picChg>
        <pc:picChg chg="add del mod">
          <ac:chgData name=" " userId="1a8540bb86d152e9" providerId="LiveId" clId="{F163EA7B-0127-42AE-A5D3-082E98CFF494}" dt="2021-04-29T21:34:24.158" v="11058"/>
          <ac:picMkLst>
            <pc:docMk/>
            <pc:sldMk cId="299635965" sldId="267"/>
            <ac:picMk id="51" creationId="{4E857280-9EDB-4B72-8714-F7774B6EB674}"/>
          </ac:picMkLst>
        </pc:picChg>
        <pc:picChg chg="add del mod">
          <ac:chgData name=" " userId="1a8540bb86d152e9" providerId="LiveId" clId="{F163EA7B-0127-42AE-A5D3-082E98CFF494}" dt="2021-04-29T21:34:57.696" v="11060"/>
          <ac:picMkLst>
            <pc:docMk/>
            <pc:sldMk cId="299635965" sldId="267"/>
            <ac:picMk id="52" creationId="{2648C843-4339-4507-A1BC-00FEF77F1CF7}"/>
          </ac:picMkLst>
        </pc:picChg>
        <pc:picChg chg="add del mod">
          <ac:chgData name=" " userId="1a8540bb86d152e9" providerId="LiveId" clId="{F163EA7B-0127-42AE-A5D3-082E98CFF494}" dt="2021-04-29T21:35:30.292" v="11062"/>
          <ac:picMkLst>
            <pc:docMk/>
            <pc:sldMk cId="299635965" sldId="267"/>
            <ac:picMk id="53" creationId="{93A4E85A-DC77-46B4-A0A4-A646AC042CEB}"/>
          </ac:picMkLst>
        </pc:picChg>
        <pc:picChg chg="add del mod">
          <ac:chgData name=" " userId="1a8540bb86d152e9" providerId="LiveId" clId="{F163EA7B-0127-42AE-A5D3-082E98CFF494}" dt="2021-04-29T21:35:44.292" v="11064"/>
          <ac:picMkLst>
            <pc:docMk/>
            <pc:sldMk cId="299635965" sldId="267"/>
            <ac:picMk id="54" creationId="{D923D673-E3A6-477F-951C-D5A5DD4B1031}"/>
          </ac:picMkLst>
        </pc:picChg>
        <pc:picChg chg="add del mod">
          <ac:chgData name=" " userId="1a8540bb86d152e9" providerId="LiveId" clId="{F163EA7B-0127-42AE-A5D3-082E98CFF494}" dt="2021-04-29T21:36:23.152" v="11066"/>
          <ac:picMkLst>
            <pc:docMk/>
            <pc:sldMk cId="299635965" sldId="267"/>
            <ac:picMk id="55" creationId="{1CA7BB11-E8FE-4EB8-8567-44E484B09C86}"/>
          </ac:picMkLst>
        </pc:picChg>
        <pc:picChg chg="add del mod">
          <ac:chgData name=" " userId="1a8540bb86d152e9" providerId="LiveId" clId="{F163EA7B-0127-42AE-A5D3-082E98CFF494}" dt="2021-04-29T21:36:44.656" v="11068"/>
          <ac:picMkLst>
            <pc:docMk/>
            <pc:sldMk cId="299635965" sldId="267"/>
            <ac:picMk id="56" creationId="{729467BB-F182-4736-B4E1-DF2F3F816279}"/>
          </ac:picMkLst>
        </pc:picChg>
        <pc:picChg chg="add del mod">
          <ac:chgData name=" " userId="1a8540bb86d152e9" providerId="LiveId" clId="{F163EA7B-0127-42AE-A5D3-082E98CFF494}" dt="2021-04-29T21:36:55.808" v="11070"/>
          <ac:picMkLst>
            <pc:docMk/>
            <pc:sldMk cId="299635965" sldId="267"/>
            <ac:picMk id="57" creationId="{2CA72B4D-D992-4300-B5BC-A6E740A84BB7}"/>
          </ac:picMkLst>
        </pc:picChg>
        <pc:picChg chg="add del mod">
          <ac:chgData name=" " userId="1a8540bb86d152e9" providerId="LiveId" clId="{F163EA7B-0127-42AE-A5D3-082E98CFF494}" dt="2021-04-29T21:37:12.233" v="11072"/>
          <ac:picMkLst>
            <pc:docMk/>
            <pc:sldMk cId="299635965" sldId="267"/>
            <ac:picMk id="58" creationId="{DAE211C1-E5CD-4E5A-9E58-0F03D4E56D02}"/>
          </ac:picMkLst>
        </pc:picChg>
        <pc:picChg chg="add del mod">
          <ac:chgData name=" " userId="1a8540bb86d152e9" providerId="LiveId" clId="{F163EA7B-0127-42AE-A5D3-082E98CFF494}" dt="2021-04-29T21:38:09.222" v="11074"/>
          <ac:picMkLst>
            <pc:docMk/>
            <pc:sldMk cId="299635965" sldId="267"/>
            <ac:picMk id="59" creationId="{A035DDB2-9A4C-4793-9A21-9511309A39FA}"/>
          </ac:picMkLst>
        </pc:picChg>
        <pc:picChg chg="add del mod">
          <ac:chgData name=" " userId="1a8540bb86d152e9" providerId="LiveId" clId="{F163EA7B-0127-42AE-A5D3-082E98CFF494}" dt="2021-04-29T21:38:55.349" v="11076"/>
          <ac:picMkLst>
            <pc:docMk/>
            <pc:sldMk cId="299635965" sldId="267"/>
            <ac:picMk id="60" creationId="{D308E590-95F0-4F3E-B85E-44FF5C0D42E4}"/>
          </ac:picMkLst>
        </pc:picChg>
        <pc:picChg chg="add del mod">
          <ac:chgData name=" " userId="1a8540bb86d152e9" providerId="LiveId" clId="{F163EA7B-0127-42AE-A5D3-082E98CFF494}" dt="2021-04-29T21:39:07.090" v="11078"/>
          <ac:picMkLst>
            <pc:docMk/>
            <pc:sldMk cId="299635965" sldId="267"/>
            <ac:picMk id="61" creationId="{7898E1DA-F1A5-40F4-AAE9-33D2040A1FDD}"/>
          </ac:picMkLst>
        </pc:picChg>
        <pc:picChg chg="add del mod">
          <ac:chgData name=" " userId="1a8540bb86d152e9" providerId="LiveId" clId="{F163EA7B-0127-42AE-A5D3-082E98CFF494}" dt="2021-04-29T21:39:50.118" v="11080"/>
          <ac:picMkLst>
            <pc:docMk/>
            <pc:sldMk cId="299635965" sldId="267"/>
            <ac:picMk id="62" creationId="{4EFEEE4F-061F-44BE-9201-0921FF598C90}"/>
          </ac:picMkLst>
        </pc:picChg>
        <pc:picChg chg="add del mod">
          <ac:chgData name=" " userId="1a8540bb86d152e9" providerId="LiveId" clId="{F163EA7B-0127-42AE-A5D3-082E98CFF494}" dt="2021-04-29T21:40:13.170" v="11082"/>
          <ac:picMkLst>
            <pc:docMk/>
            <pc:sldMk cId="299635965" sldId="267"/>
            <ac:picMk id="63" creationId="{4B3CC384-5BC6-44CA-999C-1533B614E5C3}"/>
          </ac:picMkLst>
        </pc:picChg>
        <pc:picChg chg="add del mod">
          <ac:chgData name=" " userId="1a8540bb86d152e9" providerId="LiveId" clId="{F163EA7B-0127-42AE-A5D3-082E98CFF494}" dt="2021-04-29T21:40:39.584" v="11084"/>
          <ac:picMkLst>
            <pc:docMk/>
            <pc:sldMk cId="299635965" sldId="267"/>
            <ac:picMk id="64" creationId="{D7C0063A-60D7-480D-A745-434711428715}"/>
          </ac:picMkLst>
        </pc:picChg>
        <pc:picChg chg="add del mod">
          <ac:chgData name=" " userId="1a8540bb86d152e9" providerId="LiveId" clId="{F163EA7B-0127-42AE-A5D3-082E98CFF494}" dt="2021-04-29T21:40:54.481" v="11086"/>
          <ac:picMkLst>
            <pc:docMk/>
            <pc:sldMk cId="299635965" sldId="267"/>
            <ac:picMk id="65" creationId="{10FFD036-3328-4524-B1E4-BBAAC05CFEA1}"/>
          </ac:picMkLst>
        </pc:picChg>
        <pc:picChg chg="add del mod">
          <ac:chgData name=" " userId="1a8540bb86d152e9" providerId="LiveId" clId="{F163EA7B-0127-42AE-A5D3-082E98CFF494}" dt="2021-04-29T21:41:14.042" v="11088"/>
          <ac:picMkLst>
            <pc:docMk/>
            <pc:sldMk cId="299635965" sldId="267"/>
            <ac:picMk id="66" creationId="{A4A2F79D-155C-4B9B-B71D-E581F564D722}"/>
          </ac:picMkLst>
        </pc:picChg>
        <pc:picChg chg="add del mod">
          <ac:chgData name=" " userId="1a8540bb86d152e9" providerId="LiveId" clId="{F163EA7B-0127-42AE-A5D3-082E98CFF494}" dt="2021-04-29T21:42:02.574" v="11090"/>
          <ac:picMkLst>
            <pc:docMk/>
            <pc:sldMk cId="299635965" sldId="267"/>
            <ac:picMk id="67" creationId="{C4043B90-B540-4BF2-92E1-796ED7E5F23D}"/>
          </ac:picMkLst>
        </pc:picChg>
        <pc:picChg chg="add del mod">
          <ac:chgData name=" " userId="1a8540bb86d152e9" providerId="LiveId" clId="{F163EA7B-0127-42AE-A5D3-082E98CFF494}" dt="2021-04-29T21:42:19.018" v="11092"/>
          <ac:picMkLst>
            <pc:docMk/>
            <pc:sldMk cId="299635965" sldId="267"/>
            <ac:picMk id="68" creationId="{6C19771D-E414-4412-9426-AAA40D516ECE}"/>
          </ac:picMkLst>
        </pc:picChg>
        <pc:picChg chg="add del mod">
          <ac:chgData name=" " userId="1a8540bb86d152e9" providerId="LiveId" clId="{F163EA7B-0127-42AE-A5D3-082E98CFF494}" dt="2021-04-29T21:42:39.942" v="11094"/>
          <ac:picMkLst>
            <pc:docMk/>
            <pc:sldMk cId="299635965" sldId="267"/>
            <ac:picMk id="69" creationId="{815A7D56-9504-4088-94E6-DF983757F5B7}"/>
          </ac:picMkLst>
        </pc:picChg>
        <pc:picChg chg="add del mod">
          <ac:chgData name=" " userId="1a8540bb86d152e9" providerId="LiveId" clId="{F163EA7B-0127-42AE-A5D3-082E98CFF494}" dt="2021-04-29T21:42:55.553" v="11096"/>
          <ac:picMkLst>
            <pc:docMk/>
            <pc:sldMk cId="299635965" sldId="267"/>
            <ac:picMk id="70" creationId="{03F8DAFF-0CDE-4B79-8375-CE49A4C276F7}"/>
          </ac:picMkLst>
        </pc:picChg>
        <pc:picChg chg="add del mod">
          <ac:chgData name=" " userId="1a8540bb86d152e9" providerId="LiveId" clId="{F163EA7B-0127-42AE-A5D3-082E98CFF494}" dt="2021-04-29T21:43:23.810" v="11098"/>
          <ac:picMkLst>
            <pc:docMk/>
            <pc:sldMk cId="299635965" sldId="267"/>
            <ac:picMk id="71" creationId="{44A0424F-8C89-4FEB-A0FB-F6DB792E92C8}"/>
          </ac:picMkLst>
        </pc:picChg>
        <pc:picChg chg="add del mod">
          <ac:chgData name=" " userId="1a8540bb86d152e9" providerId="LiveId" clId="{F163EA7B-0127-42AE-A5D3-082E98CFF494}" dt="2021-04-29T21:43:42.758" v="11100"/>
          <ac:picMkLst>
            <pc:docMk/>
            <pc:sldMk cId="299635965" sldId="267"/>
            <ac:picMk id="72" creationId="{768A03BC-8E5D-4B18-A95C-0D569B18CE23}"/>
          </ac:picMkLst>
        </pc:picChg>
        <pc:picChg chg="add del mod">
          <ac:chgData name=" " userId="1a8540bb86d152e9" providerId="LiveId" clId="{F163EA7B-0127-42AE-A5D3-082E98CFF494}" dt="2021-04-29T21:43:59.009" v="11102"/>
          <ac:picMkLst>
            <pc:docMk/>
            <pc:sldMk cId="299635965" sldId="267"/>
            <ac:picMk id="73" creationId="{38B89A1F-AF4E-46D5-A4E7-81E3B9D3F8CE}"/>
          </ac:picMkLst>
        </pc:picChg>
        <pc:picChg chg="add del mod">
          <ac:chgData name=" " userId="1a8540bb86d152e9" providerId="LiveId" clId="{F163EA7B-0127-42AE-A5D3-082E98CFF494}" dt="2021-04-29T21:44:14.204" v="11104"/>
          <ac:picMkLst>
            <pc:docMk/>
            <pc:sldMk cId="299635965" sldId="267"/>
            <ac:picMk id="74" creationId="{BA353268-A7A8-44AB-95C3-9468613669D5}"/>
          </ac:picMkLst>
        </pc:picChg>
        <pc:picChg chg="add del mod">
          <ac:chgData name=" " userId="1a8540bb86d152e9" providerId="LiveId" clId="{F163EA7B-0127-42AE-A5D3-082E98CFF494}" dt="2021-04-29T21:44:45.055" v="11106"/>
          <ac:picMkLst>
            <pc:docMk/>
            <pc:sldMk cId="299635965" sldId="267"/>
            <ac:picMk id="75" creationId="{1301DC3D-7875-4889-B691-DF309664F38B}"/>
          </ac:picMkLst>
        </pc:picChg>
        <pc:picChg chg="add del mod">
          <ac:chgData name=" " userId="1a8540bb86d152e9" providerId="LiveId" clId="{F163EA7B-0127-42AE-A5D3-082E98CFF494}" dt="2021-04-29T21:45:08.189" v="11108"/>
          <ac:picMkLst>
            <pc:docMk/>
            <pc:sldMk cId="299635965" sldId="267"/>
            <ac:picMk id="76" creationId="{6E88254E-D9EE-430A-A100-7F2202E909AF}"/>
          </ac:picMkLst>
        </pc:picChg>
        <pc:picChg chg="add del mod">
          <ac:chgData name=" " userId="1a8540bb86d152e9" providerId="LiveId" clId="{F163EA7B-0127-42AE-A5D3-082E98CFF494}" dt="2021-04-29T21:47:00.173" v="11110"/>
          <ac:picMkLst>
            <pc:docMk/>
            <pc:sldMk cId="299635965" sldId="267"/>
            <ac:picMk id="77" creationId="{F16AA417-F002-410C-9C39-E11804A86D22}"/>
          </ac:picMkLst>
        </pc:picChg>
        <pc:picChg chg="add del mod">
          <ac:chgData name=" " userId="1a8540bb86d152e9" providerId="LiveId" clId="{F163EA7B-0127-42AE-A5D3-082E98CFF494}" dt="2021-04-29T21:47:23.930" v="11112"/>
          <ac:picMkLst>
            <pc:docMk/>
            <pc:sldMk cId="299635965" sldId="267"/>
            <ac:picMk id="78" creationId="{B5791534-53DC-4DDA-9845-159FAA511699}"/>
          </ac:picMkLst>
        </pc:picChg>
        <pc:picChg chg="add del mod">
          <ac:chgData name=" " userId="1a8540bb86d152e9" providerId="LiveId" clId="{F163EA7B-0127-42AE-A5D3-082E98CFF494}" dt="2021-04-29T21:47:37.800" v="11114"/>
          <ac:picMkLst>
            <pc:docMk/>
            <pc:sldMk cId="299635965" sldId="267"/>
            <ac:picMk id="79" creationId="{147C5CE2-CC68-4FE1-B432-4A7AD43A5B72}"/>
          </ac:picMkLst>
        </pc:picChg>
        <pc:picChg chg="add del mod">
          <ac:chgData name=" " userId="1a8540bb86d152e9" providerId="LiveId" clId="{F163EA7B-0127-42AE-A5D3-082E98CFF494}" dt="2021-04-29T21:48:23.461" v="11116"/>
          <ac:picMkLst>
            <pc:docMk/>
            <pc:sldMk cId="299635965" sldId="267"/>
            <ac:picMk id="80" creationId="{94A9131B-B6FE-4B69-A132-51AAB124C4C9}"/>
          </ac:picMkLst>
        </pc:picChg>
        <pc:picChg chg="add del mod">
          <ac:chgData name=" " userId="1a8540bb86d152e9" providerId="LiveId" clId="{F163EA7B-0127-42AE-A5D3-082E98CFF494}" dt="2021-04-29T21:48:51.363" v="11118"/>
          <ac:picMkLst>
            <pc:docMk/>
            <pc:sldMk cId="299635965" sldId="267"/>
            <ac:picMk id="81" creationId="{94808FE4-DAF8-48D2-A126-560AED67430B}"/>
          </ac:picMkLst>
        </pc:picChg>
        <pc:picChg chg="add del mod">
          <ac:chgData name=" " userId="1a8540bb86d152e9" providerId="LiveId" clId="{F163EA7B-0127-42AE-A5D3-082E98CFF494}" dt="2021-04-29T21:49:07.314" v="11120"/>
          <ac:picMkLst>
            <pc:docMk/>
            <pc:sldMk cId="299635965" sldId="267"/>
            <ac:picMk id="82" creationId="{0D8F2151-D40A-44D7-9C8C-F11ED44024DA}"/>
          </ac:picMkLst>
        </pc:picChg>
        <pc:picChg chg="add del mod">
          <ac:chgData name=" " userId="1a8540bb86d152e9" providerId="LiveId" clId="{F163EA7B-0127-42AE-A5D3-082E98CFF494}" dt="2021-04-29T21:49:28.313" v="11122"/>
          <ac:picMkLst>
            <pc:docMk/>
            <pc:sldMk cId="299635965" sldId="267"/>
            <ac:picMk id="83" creationId="{07CAA778-13D0-40F0-8BA9-B91991183A09}"/>
          </ac:picMkLst>
        </pc:picChg>
        <pc:picChg chg="add del mod">
          <ac:chgData name=" " userId="1a8540bb86d152e9" providerId="LiveId" clId="{F163EA7B-0127-42AE-A5D3-082E98CFF494}" dt="2021-04-29T21:49:54.267" v="11124"/>
          <ac:picMkLst>
            <pc:docMk/>
            <pc:sldMk cId="299635965" sldId="267"/>
            <ac:picMk id="84" creationId="{2435A5F8-A864-491A-8595-5B63F94EE22A}"/>
          </ac:picMkLst>
        </pc:picChg>
        <pc:picChg chg="add del mod">
          <ac:chgData name=" " userId="1a8540bb86d152e9" providerId="LiveId" clId="{F163EA7B-0127-42AE-A5D3-082E98CFF494}" dt="2021-04-29T21:50:22.154" v="11126"/>
          <ac:picMkLst>
            <pc:docMk/>
            <pc:sldMk cId="299635965" sldId="267"/>
            <ac:picMk id="85" creationId="{8D894BC1-436A-4185-B698-10BAE24ED22B}"/>
          </ac:picMkLst>
        </pc:picChg>
        <pc:picChg chg="add mod">
          <ac:chgData name=" " userId="1a8540bb86d152e9" providerId="LiveId" clId="{F163EA7B-0127-42AE-A5D3-082E98CFF494}" dt="2021-04-29T21:51:25.379" v="11127"/>
          <ac:picMkLst>
            <pc:docMk/>
            <pc:sldMk cId="299635965" sldId="267"/>
            <ac:picMk id="86" creationId="{A3C8168B-1965-43BA-A57B-0DF5AD137B7D}"/>
          </ac:picMkLst>
        </pc:picChg>
      </pc:sldChg>
      <pc:sldChg chg="addSp delSp modSp new mod modTransition modAnim">
        <pc:chgData name=" " userId="1a8540bb86d152e9" providerId="LiveId" clId="{F163EA7B-0127-42AE-A5D3-082E98CFF494}" dt="2021-04-29T04:54:16.381" v="9820"/>
        <pc:sldMkLst>
          <pc:docMk/>
          <pc:sldMk cId="2499717255" sldId="268"/>
        </pc:sldMkLst>
        <pc:spChg chg="mod">
          <ac:chgData name=" " userId="1a8540bb86d152e9" providerId="LiveId" clId="{F163EA7B-0127-42AE-A5D3-082E98CFF494}" dt="2021-04-28T20:34:59.185" v="5982" actId="122"/>
          <ac:spMkLst>
            <pc:docMk/>
            <pc:sldMk cId="2499717255" sldId="268"/>
            <ac:spMk id="2" creationId="{DFF45CD0-3BC0-49CD-914B-CB86EB5C17FB}"/>
          </ac:spMkLst>
        </pc:spChg>
        <pc:spChg chg="mod">
          <ac:chgData name=" " userId="1a8540bb86d152e9" providerId="LiveId" clId="{F163EA7B-0127-42AE-A5D3-082E98CFF494}" dt="2021-04-29T04:16:05.431" v="9773" actId="20577"/>
          <ac:spMkLst>
            <pc:docMk/>
            <pc:sldMk cId="2499717255" sldId="268"/>
            <ac:spMk id="3" creationId="{44EEB8E9-352B-40CD-AD49-C5B2F8C85F87}"/>
          </ac:spMkLst>
        </pc:spChg>
        <pc:spChg chg="add del">
          <ac:chgData name=" " userId="1a8540bb86d152e9" providerId="LiveId" clId="{F163EA7B-0127-42AE-A5D3-082E98CFF494}" dt="2021-04-28T02:42:59.543" v="2969"/>
          <ac:spMkLst>
            <pc:docMk/>
            <pc:sldMk cId="2499717255" sldId="268"/>
            <ac:spMk id="4" creationId="{0FF024E6-0397-48C5-ADAD-EECB2FDF1DBD}"/>
          </ac:spMkLst>
        </pc:spChg>
        <pc:spChg chg="add del">
          <ac:chgData name=" " userId="1a8540bb86d152e9" providerId="LiveId" clId="{F163EA7B-0127-42AE-A5D3-082E98CFF494}" dt="2021-04-28T02:43:06.468" v="2971"/>
          <ac:spMkLst>
            <pc:docMk/>
            <pc:sldMk cId="2499717255" sldId="268"/>
            <ac:spMk id="5" creationId="{A486350A-47AE-49E9-A296-FADC4483F0C6}"/>
          </ac:spMkLst>
        </pc:spChg>
        <pc:picChg chg="add del mod">
          <ac:chgData name=" " userId="1a8540bb86d152e9" providerId="LiveId" clId="{F163EA7B-0127-42AE-A5D3-082E98CFF494}" dt="2021-04-29T03:09:47.920" v="9737"/>
          <ac:picMkLst>
            <pc:docMk/>
            <pc:sldMk cId="2499717255" sldId="268"/>
            <ac:picMk id="4" creationId="{D2F750AC-3E18-4ACC-8E39-74D715ADAD0A}"/>
          </ac:picMkLst>
        </pc:picChg>
        <pc:picChg chg="add del mod">
          <ac:chgData name=" " userId="1a8540bb86d152e9" providerId="LiveId" clId="{F163EA7B-0127-42AE-A5D3-082E98CFF494}" dt="2021-04-29T04:22:51.311" v="9775"/>
          <ac:picMkLst>
            <pc:docMk/>
            <pc:sldMk cId="2499717255" sldId="268"/>
            <ac:picMk id="5" creationId="{72B4EF2C-3A7D-456C-AFE2-53E5AFD8A677}"/>
          </ac:picMkLst>
        </pc:picChg>
        <pc:picChg chg="add del mod">
          <ac:chgData name=" " userId="1a8540bb86d152e9" providerId="LiveId" clId="{F163EA7B-0127-42AE-A5D3-082E98CFF494}" dt="2021-04-29T04:23:16.408" v="9777"/>
          <ac:picMkLst>
            <pc:docMk/>
            <pc:sldMk cId="2499717255" sldId="268"/>
            <ac:picMk id="6" creationId="{08CC8EBD-0D76-477E-ACF8-DD4001CBDA7B}"/>
          </ac:picMkLst>
        </pc:picChg>
        <pc:picChg chg="add del mod">
          <ac:chgData name=" " userId="1a8540bb86d152e9" providerId="LiveId" clId="{F163EA7B-0127-42AE-A5D3-082E98CFF494}" dt="2021-04-29T04:24:08.604" v="9779"/>
          <ac:picMkLst>
            <pc:docMk/>
            <pc:sldMk cId="2499717255" sldId="268"/>
            <ac:picMk id="7" creationId="{E32DE95C-B60A-46D8-ABD0-FA7B1C9AA7EA}"/>
          </ac:picMkLst>
        </pc:picChg>
        <pc:picChg chg="add del mod">
          <ac:chgData name=" " userId="1a8540bb86d152e9" providerId="LiveId" clId="{F163EA7B-0127-42AE-A5D3-082E98CFF494}" dt="2021-04-29T04:25:00.766" v="9781"/>
          <ac:picMkLst>
            <pc:docMk/>
            <pc:sldMk cId="2499717255" sldId="268"/>
            <ac:picMk id="8" creationId="{8EF6C838-5ACA-4243-B59E-62B62AE89661}"/>
          </ac:picMkLst>
        </pc:picChg>
        <pc:picChg chg="add del mod">
          <ac:chgData name=" " userId="1a8540bb86d152e9" providerId="LiveId" clId="{F163EA7B-0127-42AE-A5D3-082E98CFF494}" dt="2021-04-29T04:28:28.953" v="9783"/>
          <ac:picMkLst>
            <pc:docMk/>
            <pc:sldMk cId="2499717255" sldId="268"/>
            <ac:picMk id="9" creationId="{EA568009-E1D3-46FB-BE9F-24D6B6026438}"/>
          </ac:picMkLst>
        </pc:picChg>
        <pc:picChg chg="add del mod">
          <ac:chgData name=" " userId="1a8540bb86d152e9" providerId="LiveId" clId="{F163EA7B-0127-42AE-A5D3-082E98CFF494}" dt="2021-04-29T04:29:17.817" v="9785"/>
          <ac:picMkLst>
            <pc:docMk/>
            <pc:sldMk cId="2499717255" sldId="268"/>
            <ac:picMk id="10" creationId="{D1778CC9-E53B-49E0-9B93-BB0C64DD8B93}"/>
          </ac:picMkLst>
        </pc:picChg>
        <pc:picChg chg="add del mod">
          <ac:chgData name=" " userId="1a8540bb86d152e9" providerId="LiveId" clId="{F163EA7B-0127-42AE-A5D3-082E98CFF494}" dt="2021-04-29T04:30:19.052" v="9787"/>
          <ac:picMkLst>
            <pc:docMk/>
            <pc:sldMk cId="2499717255" sldId="268"/>
            <ac:picMk id="11" creationId="{C23252AE-76C7-4706-9277-76B6810C7844}"/>
          </ac:picMkLst>
        </pc:picChg>
        <pc:picChg chg="add del mod">
          <ac:chgData name=" " userId="1a8540bb86d152e9" providerId="LiveId" clId="{F163EA7B-0127-42AE-A5D3-082E98CFF494}" dt="2021-04-29T04:30:55.903" v="9789"/>
          <ac:picMkLst>
            <pc:docMk/>
            <pc:sldMk cId="2499717255" sldId="268"/>
            <ac:picMk id="12" creationId="{5EF20905-8110-4096-931B-A6C163695957}"/>
          </ac:picMkLst>
        </pc:picChg>
        <pc:picChg chg="add del mod">
          <ac:chgData name=" " userId="1a8540bb86d152e9" providerId="LiveId" clId="{F163EA7B-0127-42AE-A5D3-082E98CFF494}" dt="2021-04-29T04:31:20.278" v="9791"/>
          <ac:picMkLst>
            <pc:docMk/>
            <pc:sldMk cId="2499717255" sldId="268"/>
            <ac:picMk id="13" creationId="{53C51C76-7DE0-4ED2-8284-767EEB63F7D7}"/>
          </ac:picMkLst>
        </pc:picChg>
        <pc:picChg chg="add del mod">
          <ac:chgData name=" " userId="1a8540bb86d152e9" providerId="LiveId" clId="{F163EA7B-0127-42AE-A5D3-082E98CFF494}" dt="2021-04-29T04:31:54.657" v="9793"/>
          <ac:picMkLst>
            <pc:docMk/>
            <pc:sldMk cId="2499717255" sldId="268"/>
            <ac:picMk id="14" creationId="{A03D03E6-CF14-4C43-9548-B9874D316098}"/>
          </ac:picMkLst>
        </pc:picChg>
        <pc:picChg chg="add del mod">
          <ac:chgData name=" " userId="1a8540bb86d152e9" providerId="LiveId" clId="{F163EA7B-0127-42AE-A5D3-082E98CFF494}" dt="2021-04-29T04:32:49.002" v="9795"/>
          <ac:picMkLst>
            <pc:docMk/>
            <pc:sldMk cId="2499717255" sldId="268"/>
            <ac:picMk id="15" creationId="{71ECF32A-4F2F-4F1D-A26E-90ABEB60774B}"/>
          </ac:picMkLst>
        </pc:picChg>
        <pc:picChg chg="add del mod">
          <ac:chgData name=" " userId="1a8540bb86d152e9" providerId="LiveId" clId="{F163EA7B-0127-42AE-A5D3-082E98CFF494}" dt="2021-04-29T04:33:18.076" v="9797"/>
          <ac:picMkLst>
            <pc:docMk/>
            <pc:sldMk cId="2499717255" sldId="268"/>
            <ac:picMk id="16" creationId="{0EC8FC92-8A61-456D-B36B-8180DDC84018}"/>
          </ac:picMkLst>
        </pc:picChg>
        <pc:picChg chg="add del mod">
          <ac:chgData name=" " userId="1a8540bb86d152e9" providerId="LiveId" clId="{F163EA7B-0127-42AE-A5D3-082E98CFF494}" dt="2021-04-29T04:34:02.834" v="9799"/>
          <ac:picMkLst>
            <pc:docMk/>
            <pc:sldMk cId="2499717255" sldId="268"/>
            <ac:picMk id="17" creationId="{57E7C7BB-261B-4C18-BE3B-CE21DCE30D1A}"/>
          </ac:picMkLst>
        </pc:picChg>
        <pc:picChg chg="add del mod">
          <ac:chgData name=" " userId="1a8540bb86d152e9" providerId="LiveId" clId="{F163EA7B-0127-42AE-A5D3-082E98CFF494}" dt="2021-04-29T04:35:12.900" v="9801"/>
          <ac:picMkLst>
            <pc:docMk/>
            <pc:sldMk cId="2499717255" sldId="268"/>
            <ac:picMk id="18" creationId="{94E7C937-CC29-43A5-BF02-59E3FAB738B3}"/>
          </ac:picMkLst>
        </pc:picChg>
        <pc:picChg chg="add del mod">
          <ac:chgData name=" " userId="1a8540bb86d152e9" providerId="LiveId" clId="{F163EA7B-0127-42AE-A5D3-082E98CFF494}" dt="2021-04-29T04:42:07.510" v="9803"/>
          <ac:picMkLst>
            <pc:docMk/>
            <pc:sldMk cId="2499717255" sldId="268"/>
            <ac:picMk id="19" creationId="{C83343A3-E4DC-430C-B682-8356762767F0}"/>
          </ac:picMkLst>
        </pc:picChg>
        <pc:picChg chg="add del mod">
          <ac:chgData name=" " userId="1a8540bb86d152e9" providerId="LiveId" clId="{F163EA7B-0127-42AE-A5D3-082E98CFF494}" dt="2021-04-29T04:45:12.960" v="9805"/>
          <ac:picMkLst>
            <pc:docMk/>
            <pc:sldMk cId="2499717255" sldId="268"/>
            <ac:picMk id="20" creationId="{F56D1052-CFEC-47BE-A9CA-9A537DBE7CEB}"/>
          </ac:picMkLst>
        </pc:picChg>
        <pc:picChg chg="add del mod">
          <ac:chgData name=" " userId="1a8540bb86d152e9" providerId="LiveId" clId="{F163EA7B-0127-42AE-A5D3-082E98CFF494}" dt="2021-04-29T04:46:44.933" v="9807"/>
          <ac:picMkLst>
            <pc:docMk/>
            <pc:sldMk cId="2499717255" sldId="268"/>
            <ac:picMk id="21" creationId="{49B5AAA0-49A3-4D58-92A2-83E1AB23DE82}"/>
          </ac:picMkLst>
        </pc:picChg>
        <pc:picChg chg="add del mod">
          <ac:chgData name=" " userId="1a8540bb86d152e9" providerId="LiveId" clId="{F163EA7B-0127-42AE-A5D3-082E98CFF494}" dt="2021-04-29T04:49:45.150" v="9809"/>
          <ac:picMkLst>
            <pc:docMk/>
            <pc:sldMk cId="2499717255" sldId="268"/>
            <ac:picMk id="22" creationId="{E3D14459-37F1-4123-A3F1-8B5B2793388E}"/>
          </ac:picMkLst>
        </pc:picChg>
        <pc:picChg chg="add del mod">
          <ac:chgData name=" " userId="1a8540bb86d152e9" providerId="LiveId" clId="{F163EA7B-0127-42AE-A5D3-082E98CFF494}" dt="2021-04-29T04:50:49.337" v="9811"/>
          <ac:picMkLst>
            <pc:docMk/>
            <pc:sldMk cId="2499717255" sldId="268"/>
            <ac:picMk id="23" creationId="{B2CA6ADB-E8A4-46F4-B624-A1EAEC223A53}"/>
          </ac:picMkLst>
        </pc:picChg>
        <pc:picChg chg="add del mod">
          <ac:chgData name=" " userId="1a8540bb86d152e9" providerId="LiveId" clId="{F163EA7B-0127-42AE-A5D3-082E98CFF494}" dt="2021-04-29T04:51:28.155" v="9813"/>
          <ac:picMkLst>
            <pc:docMk/>
            <pc:sldMk cId="2499717255" sldId="268"/>
            <ac:picMk id="24" creationId="{635C588E-FC3F-4A1E-A830-201262558995}"/>
          </ac:picMkLst>
        </pc:picChg>
        <pc:picChg chg="add del mod">
          <ac:chgData name=" " userId="1a8540bb86d152e9" providerId="LiveId" clId="{F163EA7B-0127-42AE-A5D3-082E98CFF494}" dt="2021-04-29T04:52:06.580" v="9815"/>
          <ac:picMkLst>
            <pc:docMk/>
            <pc:sldMk cId="2499717255" sldId="268"/>
            <ac:picMk id="25" creationId="{B8E0C2FE-6B91-4014-9BD7-9996CEEAC286}"/>
          </ac:picMkLst>
        </pc:picChg>
        <pc:picChg chg="add del mod">
          <ac:chgData name=" " userId="1a8540bb86d152e9" providerId="LiveId" clId="{F163EA7B-0127-42AE-A5D3-082E98CFF494}" dt="2021-04-29T04:52:21.096" v="9817"/>
          <ac:picMkLst>
            <pc:docMk/>
            <pc:sldMk cId="2499717255" sldId="268"/>
            <ac:picMk id="26" creationId="{BA855084-42C4-4C31-AFD8-8663EB2DA0E4}"/>
          </ac:picMkLst>
        </pc:picChg>
        <pc:picChg chg="add del mod">
          <ac:chgData name=" " userId="1a8540bb86d152e9" providerId="LiveId" clId="{F163EA7B-0127-42AE-A5D3-082E98CFF494}" dt="2021-04-29T04:52:49.697" v="9819"/>
          <ac:picMkLst>
            <pc:docMk/>
            <pc:sldMk cId="2499717255" sldId="268"/>
            <ac:picMk id="27" creationId="{A9C312B5-1AC7-4E8B-8DBD-29DAA95DB843}"/>
          </ac:picMkLst>
        </pc:picChg>
        <pc:picChg chg="add mod">
          <ac:chgData name=" " userId="1a8540bb86d152e9" providerId="LiveId" clId="{F163EA7B-0127-42AE-A5D3-082E98CFF494}" dt="2021-04-29T04:54:16.381" v="9820"/>
          <ac:picMkLst>
            <pc:docMk/>
            <pc:sldMk cId="2499717255" sldId="268"/>
            <ac:picMk id="28" creationId="{941FEFC8-EE06-40C0-8930-E71E9DE25853}"/>
          </ac:picMkLst>
        </pc:picChg>
      </pc:sldChg>
      <pc:sldChg chg="addSp delSp modSp new del mod">
        <pc:chgData name=" " userId="1a8540bb86d152e9" providerId="LiveId" clId="{F163EA7B-0127-42AE-A5D3-082E98CFF494}" dt="2021-04-28T22:18:33.438" v="7024" actId="2696"/>
        <pc:sldMkLst>
          <pc:docMk/>
          <pc:sldMk cId="1811681902" sldId="269"/>
        </pc:sldMkLst>
        <pc:spChg chg="mod">
          <ac:chgData name=" " userId="1a8540bb86d152e9" providerId="LiveId" clId="{F163EA7B-0127-42AE-A5D3-082E98CFF494}" dt="2021-04-28T02:27:39.413" v="2759" actId="20577"/>
          <ac:spMkLst>
            <pc:docMk/>
            <pc:sldMk cId="1811681902" sldId="269"/>
            <ac:spMk id="2" creationId="{5C4FBC86-7409-42D8-A169-CC8498268E8C}"/>
          </ac:spMkLst>
        </pc:spChg>
        <pc:spChg chg="add del mod">
          <ac:chgData name=" " userId="1a8540bb86d152e9" providerId="LiveId" clId="{F163EA7B-0127-42AE-A5D3-082E98CFF494}" dt="2021-04-28T02:54:46.131" v="3365" actId="20577"/>
          <ac:spMkLst>
            <pc:docMk/>
            <pc:sldMk cId="1811681902" sldId="269"/>
            <ac:spMk id="3" creationId="{31F547A1-E4DF-4FA1-B43F-64E439F6EA78}"/>
          </ac:spMkLst>
        </pc:spChg>
        <pc:spChg chg="add del mod">
          <ac:chgData name=" " userId="1a8540bb86d152e9" providerId="LiveId" clId="{F163EA7B-0127-42AE-A5D3-082E98CFF494}" dt="2021-04-28T02:50:04.123" v="3253"/>
          <ac:spMkLst>
            <pc:docMk/>
            <pc:sldMk cId="1811681902" sldId="269"/>
            <ac:spMk id="4" creationId="{1866BEC2-8568-4CF4-8800-5CB9A7BDD40E}"/>
          </ac:spMkLst>
        </pc:spChg>
        <pc:spChg chg="add del mod">
          <ac:chgData name=" " userId="1a8540bb86d152e9" providerId="LiveId" clId="{F163EA7B-0127-42AE-A5D3-082E98CFF494}" dt="2021-04-28T02:50:27.566" v="3255"/>
          <ac:spMkLst>
            <pc:docMk/>
            <pc:sldMk cId="1811681902" sldId="269"/>
            <ac:spMk id="5" creationId="{F69D11DD-93D0-4314-A707-F32917FFD3A7}"/>
          </ac:spMkLst>
        </pc:spChg>
      </pc:sldChg>
      <pc:sldChg chg="addSp delSp modSp new mod modTransition modAnim">
        <pc:chgData name=" " userId="1a8540bb86d152e9" providerId="LiveId" clId="{F163EA7B-0127-42AE-A5D3-082E98CFF494}" dt="2021-04-29T19:32:28.791" v="10726"/>
        <pc:sldMkLst>
          <pc:docMk/>
          <pc:sldMk cId="2468244345" sldId="270"/>
        </pc:sldMkLst>
        <pc:spChg chg="mod">
          <ac:chgData name=" " userId="1a8540bb86d152e9" providerId="LiveId" clId="{F163EA7B-0127-42AE-A5D3-082E98CFF494}" dt="2021-04-28T23:04:55.334" v="7906" actId="122"/>
          <ac:spMkLst>
            <pc:docMk/>
            <pc:sldMk cId="2468244345" sldId="270"/>
            <ac:spMk id="2" creationId="{5867DFE5-8F4F-4BC1-8D68-7B9675358FC5}"/>
          </ac:spMkLst>
        </pc:spChg>
        <pc:spChg chg="mod">
          <ac:chgData name=" " userId="1a8540bb86d152e9" providerId="LiveId" clId="{F163EA7B-0127-42AE-A5D3-082E98CFF494}" dt="2021-04-28T23:55:07.372" v="8735" actId="20577"/>
          <ac:spMkLst>
            <pc:docMk/>
            <pc:sldMk cId="2468244345" sldId="270"/>
            <ac:spMk id="3" creationId="{340D7B0E-BCBE-4D18-9F9F-E683B12CCDA6}"/>
          </ac:spMkLst>
        </pc:spChg>
        <pc:picChg chg="add del mod">
          <ac:chgData name=" " userId="1a8540bb86d152e9" providerId="LiveId" clId="{F163EA7B-0127-42AE-A5D3-082E98CFF494}" dt="2021-04-29T19:20:25.324" v="10689"/>
          <ac:picMkLst>
            <pc:docMk/>
            <pc:sldMk cId="2468244345" sldId="270"/>
            <ac:picMk id="4" creationId="{A90FF0C1-BD67-49EB-B53D-3FFBEA9E4327}"/>
          </ac:picMkLst>
        </pc:picChg>
        <pc:picChg chg="add del mod">
          <ac:chgData name=" " userId="1a8540bb86d152e9" providerId="LiveId" clId="{F163EA7B-0127-42AE-A5D3-082E98CFF494}" dt="2021-04-29T19:20:58.993" v="10691"/>
          <ac:picMkLst>
            <pc:docMk/>
            <pc:sldMk cId="2468244345" sldId="270"/>
            <ac:picMk id="5" creationId="{8000B9B8-9348-4080-B403-9269FEDF4DEF}"/>
          </ac:picMkLst>
        </pc:picChg>
        <pc:picChg chg="add del mod">
          <ac:chgData name=" " userId="1a8540bb86d152e9" providerId="LiveId" clId="{F163EA7B-0127-42AE-A5D3-082E98CFF494}" dt="2021-04-29T19:21:47.467" v="10693"/>
          <ac:picMkLst>
            <pc:docMk/>
            <pc:sldMk cId="2468244345" sldId="270"/>
            <ac:picMk id="6" creationId="{4703F778-58EC-4224-AF43-99B1B19B5DE3}"/>
          </ac:picMkLst>
        </pc:picChg>
        <pc:picChg chg="add del mod">
          <ac:chgData name=" " userId="1a8540bb86d152e9" providerId="LiveId" clId="{F163EA7B-0127-42AE-A5D3-082E98CFF494}" dt="2021-04-29T19:22:11.185" v="10695"/>
          <ac:picMkLst>
            <pc:docMk/>
            <pc:sldMk cId="2468244345" sldId="270"/>
            <ac:picMk id="7" creationId="{63152BA6-9C76-4237-9DD2-893D669F7424}"/>
          </ac:picMkLst>
        </pc:picChg>
        <pc:picChg chg="add del mod">
          <ac:chgData name=" " userId="1a8540bb86d152e9" providerId="LiveId" clId="{F163EA7B-0127-42AE-A5D3-082E98CFF494}" dt="2021-04-29T19:22:59.878" v="10697"/>
          <ac:picMkLst>
            <pc:docMk/>
            <pc:sldMk cId="2468244345" sldId="270"/>
            <ac:picMk id="8" creationId="{E2D4FD64-2938-4E18-AC5A-D8612719B1EE}"/>
          </ac:picMkLst>
        </pc:picChg>
        <pc:picChg chg="add del mod">
          <ac:chgData name=" " userId="1a8540bb86d152e9" providerId="LiveId" clId="{F163EA7B-0127-42AE-A5D3-082E98CFF494}" dt="2021-04-29T19:23:48.646" v="10699"/>
          <ac:picMkLst>
            <pc:docMk/>
            <pc:sldMk cId="2468244345" sldId="270"/>
            <ac:picMk id="9" creationId="{FB4342F3-749D-4BAA-9006-0CA282F36741}"/>
          </ac:picMkLst>
        </pc:picChg>
        <pc:picChg chg="add del mod">
          <ac:chgData name=" " userId="1a8540bb86d152e9" providerId="LiveId" clId="{F163EA7B-0127-42AE-A5D3-082E98CFF494}" dt="2021-04-29T19:24:04.929" v="10701"/>
          <ac:picMkLst>
            <pc:docMk/>
            <pc:sldMk cId="2468244345" sldId="270"/>
            <ac:picMk id="10" creationId="{16B0B35D-9144-4C1C-B3F9-42BCC2C94904}"/>
          </ac:picMkLst>
        </pc:picChg>
        <pc:picChg chg="add del mod">
          <ac:chgData name=" " userId="1a8540bb86d152e9" providerId="LiveId" clId="{F163EA7B-0127-42AE-A5D3-082E98CFF494}" dt="2021-04-29T19:24:32.257" v="10703"/>
          <ac:picMkLst>
            <pc:docMk/>
            <pc:sldMk cId="2468244345" sldId="270"/>
            <ac:picMk id="11" creationId="{FED03896-B369-4B6D-A03D-92FD4984FA47}"/>
          </ac:picMkLst>
        </pc:picChg>
        <pc:picChg chg="add del mod">
          <ac:chgData name=" " userId="1a8540bb86d152e9" providerId="LiveId" clId="{F163EA7B-0127-42AE-A5D3-082E98CFF494}" dt="2021-04-29T19:25:13.026" v="10705"/>
          <ac:picMkLst>
            <pc:docMk/>
            <pc:sldMk cId="2468244345" sldId="270"/>
            <ac:picMk id="12" creationId="{7CA9988A-EB21-4316-8FAE-89BF2400E6C8}"/>
          </ac:picMkLst>
        </pc:picChg>
        <pc:picChg chg="add del mod">
          <ac:chgData name=" " userId="1a8540bb86d152e9" providerId="LiveId" clId="{F163EA7B-0127-42AE-A5D3-082E98CFF494}" dt="2021-04-29T19:26:12.137" v="10707"/>
          <ac:picMkLst>
            <pc:docMk/>
            <pc:sldMk cId="2468244345" sldId="270"/>
            <ac:picMk id="13" creationId="{806EA7EB-151C-41F0-A31A-D2F516498D5A}"/>
          </ac:picMkLst>
        </pc:picChg>
        <pc:picChg chg="add del mod">
          <ac:chgData name=" " userId="1a8540bb86d152e9" providerId="LiveId" clId="{F163EA7B-0127-42AE-A5D3-082E98CFF494}" dt="2021-04-29T19:26:29.645" v="10709"/>
          <ac:picMkLst>
            <pc:docMk/>
            <pc:sldMk cId="2468244345" sldId="270"/>
            <ac:picMk id="14" creationId="{89EB0B81-ABFE-43E7-A72B-936AE06671F2}"/>
          </ac:picMkLst>
        </pc:picChg>
        <pc:picChg chg="add del mod">
          <ac:chgData name=" " userId="1a8540bb86d152e9" providerId="LiveId" clId="{F163EA7B-0127-42AE-A5D3-082E98CFF494}" dt="2021-04-29T19:27:31.063" v="10711"/>
          <ac:picMkLst>
            <pc:docMk/>
            <pc:sldMk cId="2468244345" sldId="270"/>
            <ac:picMk id="15" creationId="{0E12EFF1-F7A0-49E9-A670-19F1A6E4ABB9}"/>
          </ac:picMkLst>
        </pc:picChg>
        <pc:picChg chg="add del mod">
          <ac:chgData name=" " userId="1a8540bb86d152e9" providerId="LiveId" clId="{F163EA7B-0127-42AE-A5D3-082E98CFF494}" dt="2021-04-29T19:28:01.083" v="10713"/>
          <ac:picMkLst>
            <pc:docMk/>
            <pc:sldMk cId="2468244345" sldId="270"/>
            <ac:picMk id="16" creationId="{82E24063-9D18-43D5-85C0-D103E31F3DE5}"/>
          </ac:picMkLst>
        </pc:picChg>
        <pc:picChg chg="add del mod">
          <ac:chgData name=" " userId="1a8540bb86d152e9" providerId="LiveId" clId="{F163EA7B-0127-42AE-A5D3-082E98CFF494}" dt="2021-04-29T19:28:27.970" v="10715"/>
          <ac:picMkLst>
            <pc:docMk/>
            <pc:sldMk cId="2468244345" sldId="270"/>
            <ac:picMk id="17" creationId="{A5AAC307-1ABD-4CF5-927D-E6AC761EE5E4}"/>
          </ac:picMkLst>
        </pc:picChg>
        <pc:picChg chg="add del mod">
          <ac:chgData name=" " userId="1a8540bb86d152e9" providerId="LiveId" clId="{F163EA7B-0127-42AE-A5D3-082E98CFF494}" dt="2021-04-29T19:29:14.203" v="10717"/>
          <ac:picMkLst>
            <pc:docMk/>
            <pc:sldMk cId="2468244345" sldId="270"/>
            <ac:picMk id="18" creationId="{7A291ADA-A907-4FD6-B578-0B151B830C42}"/>
          </ac:picMkLst>
        </pc:picChg>
        <pc:picChg chg="add del mod">
          <ac:chgData name=" " userId="1a8540bb86d152e9" providerId="LiveId" clId="{F163EA7B-0127-42AE-A5D3-082E98CFF494}" dt="2021-04-29T19:29:42.078" v="10719"/>
          <ac:picMkLst>
            <pc:docMk/>
            <pc:sldMk cId="2468244345" sldId="270"/>
            <ac:picMk id="19" creationId="{07EF9E9C-898C-43EA-9770-95FB704DDC15}"/>
          </ac:picMkLst>
        </pc:picChg>
        <pc:picChg chg="add del mod">
          <ac:chgData name=" " userId="1a8540bb86d152e9" providerId="LiveId" clId="{F163EA7B-0127-42AE-A5D3-082E98CFF494}" dt="2021-04-29T19:30:00.400" v="10721"/>
          <ac:picMkLst>
            <pc:docMk/>
            <pc:sldMk cId="2468244345" sldId="270"/>
            <ac:picMk id="20" creationId="{C840770B-8453-4874-8CAC-47AAC46FEFE1}"/>
          </ac:picMkLst>
        </pc:picChg>
        <pc:picChg chg="add del mod">
          <ac:chgData name=" " userId="1a8540bb86d152e9" providerId="LiveId" clId="{F163EA7B-0127-42AE-A5D3-082E98CFF494}" dt="2021-04-29T19:30:57.547" v="10723"/>
          <ac:picMkLst>
            <pc:docMk/>
            <pc:sldMk cId="2468244345" sldId="270"/>
            <ac:picMk id="21" creationId="{F52D8053-E386-46A5-8E18-AAAEAFC1976E}"/>
          </ac:picMkLst>
        </pc:picChg>
        <pc:picChg chg="add del mod">
          <ac:chgData name=" " userId="1a8540bb86d152e9" providerId="LiveId" clId="{F163EA7B-0127-42AE-A5D3-082E98CFF494}" dt="2021-04-29T19:31:33.792" v="10725"/>
          <ac:picMkLst>
            <pc:docMk/>
            <pc:sldMk cId="2468244345" sldId="270"/>
            <ac:picMk id="22" creationId="{95DE65C6-05D2-4B64-BD75-7585B7856FDE}"/>
          </ac:picMkLst>
        </pc:picChg>
        <pc:picChg chg="add mod">
          <ac:chgData name=" " userId="1a8540bb86d152e9" providerId="LiveId" clId="{F163EA7B-0127-42AE-A5D3-082E98CFF494}" dt="2021-04-29T19:32:28.791" v="10726"/>
          <ac:picMkLst>
            <pc:docMk/>
            <pc:sldMk cId="2468244345" sldId="270"/>
            <ac:picMk id="23" creationId="{8C3F690A-6F4E-43C3-B1AA-B0885117E9D1}"/>
          </ac:picMkLst>
        </pc:picChg>
      </pc:sldChg>
      <pc:sldChg chg="modSp new del mod">
        <pc:chgData name=" " userId="1a8540bb86d152e9" providerId="LiveId" clId="{F163EA7B-0127-42AE-A5D3-082E98CFF494}" dt="2021-04-28T20:35:50.377" v="5985" actId="2696"/>
        <pc:sldMkLst>
          <pc:docMk/>
          <pc:sldMk cId="1258660072" sldId="271"/>
        </pc:sldMkLst>
        <pc:spChg chg="mod">
          <ac:chgData name=" " userId="1a8540bb86d152e9" providerId="LiveId" clId="{F163EA7B-0127-42AE-A5D3-082E98CFF494}" dt="2021-04-28T03:04:46.286" v="3382"/>
          <ac:spMkLst>
            <pc:docMk/>
            <pc:sldMk cId="1258660072" sldId="271"/>
            <ac:spMk id="3" creationId="{9D0706A1-D831-4846-8910-B13C2B09D824}"/>
          </ac:spMkLst>
        </pc:spChg>
      </pc:sldChg>
      <pc:sldChg chg="modSp new del mod">
        <pc:chgData name=" " userId="1a8540bb86d152e9" providerId="LiveId" clId="{F163EA7B-0127-42AE-A5D3-082E98CFF494}" dt="2021-04-28T20:35:50.377" v="5985" actId="2696"/>
        <pc:sldMkLst>
          <pc:docMk/>
          <pc:sldMk cId="2718310493" sldId="272"/>
        </pc:sldMkLst>
        <pc:spChg chg="mod">
          <ac:chgData name=" " userId="1a8540bb86d152e9" providerId="LiveId" clId="{F163EA7B-0127-42AE-A5D3-082E98CFF494}" dt="2021-04-28T03:05:10.889" v="3384"/>
          <ac:spMkLst>
            <pc:docMk/>
            <pc:sldMk cId="2718310493" sldId="272"/>
            <ac:spMk id="3" creationId="{3A6A230D-CD17-4F69-BE7D-C5D360C6D2E8}"/>
          </ac:spMkLst>
        </pc:spChg>
      </pc:sldChg>
      <pc:sldChg chg="modSp new del mod">
        <pc:chgData name=" " userId="1a8540bb86d152e9" providerId="LiveId" clId="{F163EA7B-0127-42AE-A5D3-082E98CFF494}" dt="2021-04-28T20:35:50.377" v="5985" actId="2696"/>
        <pc:sldMkLst>
          <pc:docMk/>
          <pc:sldMk cId="2423593209" sldId="273"/>
        </pc:sldMkLst>
        <pc:spChg chg="mod">
          <ac:chgData name=" " userId="1a8540bb86d152e9" providerId="LiveId" clId="{F163EA7B-0127-42AE-A5D3-082E98CFF494}" dt="2021-04-28T03:05:39.113" v="3386"/>
          <ac:spMkLst>
            <pc:docMk/>
            <pc:sldMk cId="2423593209" sldId="273"/>
            <ac:spMk id="3" creationId="{0C4A1E5F-3147-4510-B1AA-7577BA8664E6}"/>
          </ac:spMkLst>
        </pc:spChg>
      </pc:sldChg>
      <pc:sldChg chg="modSp new del mod">
        <pc:chgData name=" " userId="1a8540bb86d152e9" providerId="LiveId" clId="{F163EA7B-0127-42AE-A5D3-082E98CFF494}" dt="2021-04-28T21:14:52.613" v="6431" actId="2696"/>
        <pc:sldMkLst>
          <pc:docMk/>
          <pc:sldMk cId="2414573497" sldId="274"/>
        </pc:sldMkLst>
        <pc:spChg chg="mod">
          <ac:chgData name=" " userId="1a8540bb86d152e9" providerId="LiveId" clId="{F163EA7B-0127-42AE-A5D3-082E98CFF494}" dt="2021-04-28T03:06:07.481" v="3389" actId="20577"/>
          <ac:spMkLst>
            <pc:docMk/>
            <pc:sldMk cId="2414573497" sldId="274"/>
            <ac:spMk id="2" creationId="{F81BB52E-C607-4E1B-B183-FE1D7F4EB2BE}"/>
          </ac:spMkLst>
        </pc:spChg>
        <pc:spChg chg="mod">
          <ac:chgData name=" " userId="1a8540bb86d152e9" providerId="LiveId" clId="{F163EA7B-0127-42AE-A5D3-082E98CFF494}" dt="2021-04-28T03:58:22.302" v="4012" actId="20577"/>
          <ac:spMkLst>
            <pc:docMk/>
            <pc:sldMk cId="2414573497" sldId="274"/>
            <ac:spMk id="3" creationId="{F447FCE4-51B2-43DB-9859-3F830A3C5754}"/>
          </ac:spMkLst>
        </pc:spChg>
      </pc:sldChg>
      <pc:sldChg chg="modSp new del mod">
        <pc:chgData name=" " userId="1a8540bb86d152e9" providerId="LiveId" clId="{F163EA7B-0127-42AE-A5D3-082E98CFF494}" dt="2021-04-28T03:36:51.580" v="3579" actId="2696"/>
        <pc:sldMkLst>
          <pc:docMk/>
          <pc:sldMk cId="437672808" sldId="275"/>
        </pc:sldMkLst>
        <pc:spChg chg="mod">
          <ac:chgData name=" " userId="1a8540bb86d152e9" providerId="LiveId" clId="{F163EA7B-0127-42AE-A5D3-082E98CFF494}" dt="2021-04-28T03:34:10.795" v="3564" actId="27636"/>
          <ac:spMkLst>
            <pc:docMk/>
            <pc:sldMk cId="437672808" sldId="275"/>
            <ac:spMk id="3" creationId="{9F7772EC-13B9-4B1F-B61F-A51C2397AA27}"/>
          </ac:spMkLst>
        </pc:spChg>
      </pc:sldChg>
      <pc:sldChg chg="addSp delSp modSp new mod modTransition modAnim">
        <pc:chgData name=" " userId="1a8540bb86d152e9" providerId="LiveId" clId="{F163EA7B-0127-42AE-A5D3-082E98CFF494}" dt="2021-04-29T22:10:11.596" v="11132"/>
        <pc:sldMkLst>
          <pc:docMk/>
          <pc:sldMk cId="1197929731" sldId="276"/>
        </pc:sldMkLst>
        <pc:spChg chg="mod">
          <ac:chgData name=" " userId="1a8540bb86d152e9" providerId="LiveId" clId="{F163EA7B-0127-42AE-A5D3-082E98CFF494}" dt="2021-04-28T03:36:57.825" v="3589" actId="20577"/>
          <ac:spMkLst>
            <pc:docMk/>
            <pc:sldMk cId="1197929731" sldId="276"/>
            <ac:spMk id="2" creationId="{173BDA72-970E-4ED8-BE41-FC68FFCC39D2}"/>
          </ac:spMkLst>
        </pc:spChg>
        <pc:spChg chg="mod">
          <ac:chgData name=" " userId="1a8540bb86d152e9" providerId="LiveId" clId="{F163EA7B-0127-42AE-A5D3-082E98CFF494}" dt="2021-04-28T14:40:43.544" v="4345" actId="27636"/>
          <ac:spMkLst>
            <pc:docMk/>
            <pc:sldMk cId="1197929731" sldId="276"/>
            <ac:spMk id="3" creationId="{D320461A-4674-4CC9-8251-6F167C819F73}"/>
          </ac:spMkLst>
        </pc:spChg>
        <pc:picChg chg="add del mod">
          <ac:chgData name=" " userId="1a8540bb86d152e9" providerId="LiveId" clId="{F163EA7B-0127-42AE-A5D3-082E98CFF494}" dt="2021-04-29T22:09:43.168" v="11129"/>
          <ac:picMkLst>
            <pc:docMk/>
            <pc:sldMk cId="1197929731" sldId="276"/>
            <ac:picMk id="4" creationId="{12329E52-263C-465C-9873-3649E10D037E}"/>
          </ac:picMkLst>
        </pc:picChg>
        <pc:picChg chg="add del mod">
          <ac:chgData name=" " userId="1a8540bb86d152e9" providerId="LiveId" clId="{F163EA7B-0127-42AE-A5D3-082E98CFF494}" dt="2021-04-29T22:09:57.858" v="11131"/>
          <ac:picMkLst>
            <pc:docMk/>
            <pc:sldMk cId="1197929731" sldId="276"/>
            <ac:picMk id="5" creationId="{E1382FE5-B1B3-471A-8E3A-AF65DC471CB8}"/>
          </ac:picMkLst>
        </pc:picChg>
        <pc:picChg chg="add mod">
          <ac:chgData name=" " userId="1a8540bb86d152e9" providerId="LiveId" clId="{F163EA7B-0127-42AE-A5D3-082E98CFF494}" dt="2021-04-29T22:10:11.596" v="11132"/>
          <ac:picMkLst>
            <pc:docMk/>
            <pc:sldMk cId="1197929731" sldId="276"/>
            <ac:picMk id="6" creationId="{D2513440-B29D-47DC-A4A0-51839B0729A2}"/>
          </ac:picMkLst>
        </pc:picChg>
      </pc:sldChg>
      <pc:sldChg chg="modSp new mod">
        <pc:chgData name=" " userId="1a8540bb86d152e9" providerId="LiveId" clId="{F163EA7B-0127-42AE-A5D3-082E98CFF494}" dt="2021-04-29T00:44:47.654" v="9418" actId="1076"/>
        <pc:sldMkLst>
          <pc:docMk/>
          <pc:sldMk cId="1798135" sldId="277"/>
        </pc:sldMkLst>
        <pc:spChg chg="mod">
          <ac:chgData name=" " userId="1a8540bb86d152e9" providerId="LiveId" clId="{F163EA7B-0127-42AE-A5D3-082E98CFF494}" dt="2021-04-29T00:44:47.654" v="9418" actId="1076"/>
          <ac:spMkLst>
            <pc:docMk/>
            <pc:sldMk cId="1798135" sldId="277"/>
            <ac:spMk id="2" creationId="{C1A29F71-6F3C-41DA-AB0E-97B29A676C17}"/>
          </ac:spMkLst>
        </pc:spChg>
        <pc:spChg chg="mod">
          <ac:chgData name=" " userId="1a8540bb86d152e9" providerId="LiveId" clId="{F163EA7B-0127-42AE-A5D3-082E98CFF494}" dt="2021-04-29T00:44:44.994" v="9417" actId="27636"/>
          <ac:spMkLst>
            <pc:docMk/>
            <pc:sldMk cId="1798135" sldId="277"/>
            <ac:spMk id="3" creationId="{9AC26ED0-7D97-4E8C-ACA2-81B3F14EFD24}"/>
          </ac:spMkLst>
        </pc:spChg>
      </pc:sldChg>
      <pc:sldChg chg="modSp new del mod ord">
        <pc:chgData name=" " userId="1a8540bb86d152e9" providerId="LiveId" clId="{F163EA7B-0127-42AE-A5D3-082E98CFF494}" dt="2021-04-28T21:42:17.579" v="6575" actId="2696"/>
        <pc:sldMkLst>
          <pc:docMk/>
          <pc:sldMk cId="2146198574" sldId="278"/>
        </pc:sldMkLst>
        <pc:spChg chg="mod">
          <ac:chgData name=" " userId="1a8540bb86d152e9" providerId="LiveId" clId="{F163EA7B-0127-42AE-A5D3-082E98CFF494}" dt="2021-04-28T21:42:14.354" v="6574" actId="21"/>
          <ac:spMkLst>
            <pc:docMk/>
            <pc:sldMk cId="2146198574" sldId="278"/>
            <ac:spMk id="3" creationId="{F66F8196-C2FE-4765-B546-6EE17A020E6A}"/>
          </ac:spMkLst>
        </pc:spChg>
      </pc:sldChg>
      <pc:sldChg chg="addSp delSp modSp new mod ord modTransition modAnim">
        <pc:chgData name=" " userId="1a8540bb86d152e9" providerId="LiveId" clId="{F163EA7B-0127-42AE-A5D3-082E98CFF494}" dt="2021-04-29T05:52:34.449" v="9915"/>
        <pc:sldMkLst>
          <pc:docMk/>
          <pc:sldMk cId="212872249" sldId="279"/>
        </pc:sldMkLst>
        <pc:spChg chg="mod">
          <ac:chgData name=" " userId="1a8540bb86d152e9" providerId="LiveId" clId="{F163EA7B-0127-42AE-A5D3-082E98CFF494}" dt="2021-04-28T22:17:18.954" v="7004" actId="14100"/>
          <ac:spMkLst>
            <pc:docMk/>
            <pc:sldMk cId="212872249" sldId="279"/>
            <ac:spMk id="2" creationId="{BFC77A98-382B-4CC9-BFE6-60FEA3AD280C}"/>
          </ac:spMkLst>
        </pc:spChg>
        <pc:spChg chg="del mod">
          <ac:chgData name=" " userId="1a8540bb86d152e9" providerId="LiveId" clId="{F163EA7B-0127-42AE-A5D3-082E98CFF494}" dt="2021-04-28T16:52:02.659" v="4955" actId="478"/>
          <ac:spMkLst>
            <pc:docMk/>
            <pc:sldMk cId="212872249" sldId="279"/>
            <ac:spMk id="3" creationId="{BB78102E-5FE0-46F7-A9A1-B91C7B8C9751}"/>
          </ac:spMkLst>
        </pc:spChg>
        <pc:spChg chg="add mod">
          <ac:chgData name=" " userId="1a8540bb86d152e9" providerId="LiveId" clId="{F163EA7B-0127-42AE-A5D3-082E98CFF494}" dt="2021-04-28T21:12:57.595" v="6430" actId="207"/>
          <ac:spMkLst>
            <pc:docMk/>
            <pc:sldMk cId="212872249" sldId="279"/>
            <ac:spMk id="4" creationId="{92A49A63-6A89-4C5B-8FC5-D12AC6F038B8}"/>
          </ac:spMkLst>
        </pc:spChg>
        <pc:spChg chg="add del mod">
          <ac:chgData name=" " userId="1a8540bb86d152e9" providerId="LiveId" clId="{F163EA7B-0127-42AE-A5D3-082E98CFF494}" dt="2021-04-28T18:57:41.928" v="4996" actId="478"/>
          <ac:spMkLst>
            <pc:docMk/>
            <pc:sldMk cId="212872249" sldId="279"/>
            <ac:spMk id="5" creationId="{520F2287-FA7F-4CE7-85F1-2BC5A68CECB8}"/>
          </ac:spMkLst>
        </pc:spChg>
        <pc:spChg chg="add del mod">
          <ac:chgData name=" " userId="1a8540bb86d152e9" providerId="LiveId" clId="{F163EA7B-0127-42AE-A5D3-082E98CFF494}" dt="2021-04-28T18:57:25.398" v="4993" actId="478"/>
          <ac:spMkLst>
            <pc:docMk/>
            <pc:sldMk cId="212872249" sldId="279"/>
            <ac:spMk id="6" creationId="{2CEDF22D-F5A5-49CB-B726-4F45ED15292B}"/>
          </ac:spMkLst>
        </pc:spChg>
        <pc:spChg chg="add del">
          <ac:chgData name=" " userId="1a8540bb86d152e9" providerId="LiveId" clId="{F163EA7B-0127-42AE-A5D3-082E98CFF494}" dt="2021-04-28T20:59:35.401" v="6287"/>
          <ac:spMkLst>
            <pc:docMk/>
            <pc:sldMk cId="212872249" sldId="279"/>
            <ac:spMk id="7" creationId="{E8634CCC-00C8-456D-8F3F-534FC79360E7}"/>
          </ac:spMkLst>
        </pc:spChg>
        <pc:picChg chg="add del mod">
          <ac:chgData name=" " userId="1a8540bb86d152e9" providerId="LiveId" clId="{F163EA7B-0127-42AE-A5D3-082E98CFF494}" dt="2021-04-29T05:04:52.763" v="9822"/>
          <ac:picMkLst>
            <pc:docMk/>
            <pc:sldMk cId="212872249" sldId="279"/>
            <ac:picMk id="8" creationId="{79DAC063-9571-4993-8566-4CD8C4F069A0}"/>
          </ac:picMkLst>
        </pc:picChg>
        <pc:picChg chg="add del mod">
          <ac:chgData name=" " userId="1a8540bb86d152e9" providerId="LiveId" clId="{F163EA7B-0127-42AE-A5D3-082E98CFF494}" dt="2021-04-29T05:05:22.249" v="9824"/>
          <ac:picMkLst>
            <pc:docMk/>
            <pc:sldMk cId="212872249" sldId="279"/>
            <ac:picMk id="9" creationId="{514C6A27-29A6-4D64-AD55-C4BAF766C9C9}"/>
          </ac:picMkLst>
        </pc:picChg>
        <pc:picChg chg="add del mod">
          <ac:chgData name=" " userId="1a8540bb86d152e9" providerId="LiveId" clId="{F163EA7B-0127-42AE-A5D3-082E98CFF494}" dt="2021-04-29T05:05:51.686" v="9826"/>
          <ac:picMkLst>
            <pc:docMk/>
            <pc:sldMk cId="212872249" sldId="279"/>
            <ac:picMk id="10" creationId="{785AD44B-9749-4A40-ACC8-35C13AC92AA8}"/>
          </ac:picMkLst>
        </pc:picChg>
        <pc:picChg chg="add del mod">
          <ac:chgData name=" " userId="1a8540bb86d152e9" providerId="LiveId" clId="{F163EA7B-0127-42AE-A5D3-082E98CFF494}" dt="2021-04-29T05:06:29.480" v="9828"/>
          <ac:picMkLst>
            <pc:docMk/>
            <pc:sldMk cId="212872249" sldId="279"/>
            <ac:picMk id="11" creationId="{0960285F-C9A2-42DB-BA80-FDB703A8AD94}"/>
          </ac:picMkLst>
        </pc:picChg>
        <pc:picChg chg="add del mod">
          <ac:chgData name=" " userId="1a8540bb86d152e9" providerId="LiveId" clId="{F163EA7B-0127-42AE-A5D3-082E98CFF494}" dt="2021-04-29T05:07:02.085" v="9830"/>
          <ac:picMkLst>
            <pc:docMk/>
            <pc:sldMk cId="212872249" sldId="279"/>
            <ac:picMk id="12" creationId="{3743DE5A-D768-4CF8-BCFA-202168B4D5E7}"/>
          </ac:picMkLst>
        </pc:picChg>
        <pc:picChg chg="add del mod">
          <ac:chgData name=" " userId="1a8540bb86d152e9" providerId="LiveId" clId="{F163EA7B-0127-42AE-A5D3-082E98CFF494}" dt="2021-04-29T05:07:30.909" v="9832"/>
          <ac:picMkLst>
            <pc:docMk/>
            <pc:sldMk cId="212872249" sldId="279"/>
            <ac:picMk id="13" creationId="{B3F31F40-7A6B-4383-A24D-0A4A250E75C7}"/>
          </ac:picMkLst>
        </pc:picChg>
        <pc:picChg chg="add del mod">
          <ac:chgData name=" " userId="1a8540bb86d152e9" providerId="LiveId" clId="{F163EA7B-0127-42AE-A5D3-082E98CFF494}" dt="2021-04-29T05:08:21.560" v="9834"/>
          <ac:picMkLst>
            <pc:docMk/>
            <pc:sldMk cId="212872249" sldId="279"/>
            <ac:picMk id="14" creationId="{A27EE574-51EA-40F4-8621-7AA6E1A286F0}"/>
          </ac:picMkLst>
        </pc:picChg>
        <pc:picChg chg="add del mod">
          <ac:chgData name=" " userId="1a8540bb86d152e9" providerId="LiveId" clId="{F163EA7B-0127-42AE-A5D3-082E98CFF494}" dt="2021-04-29T05:08:58.303" v="9836"/>
          <ac:picMkLst>
            <pc:docMk/>
            <pc:sldMk cId="212872249" sldId="279"/>
            <ac:picMk id="15" creationId="{E2B98681-85D3-4D6F-A325-36DE127459CB}"/>
          </ac:picMkLst>
        </pc:picChg>
        <pc:picChg chg="add del mod">
          <ac:chgData name=" " userId="1a8540bb86d152e9" providerId="LiveId" clId="{F163EA7B-0127-42AE-A5D3-082E98CFF494}" dt="2021-04-29T05:09:46.954" v="9838"/>
          <ac:picMkLst>
            <pc:docMk/>
            <pc:sldMk cId="212872249" sldId="279"/>
            <ac:picMk id="16" creationId="{BF759D44-1BB8-428A-9B26-C61B2314283E}"/>
          </ac:picMkLst>
        </pc:picChg>
        <pc:picChg chg="add del mod">
          <ac:chgData name=" " userId="1a8540bb86d152e9" providerId="LiveId" clId="{F163EA7B-0127-42AE-A5D3-082E98CFF494}" dt="2021-04-29T05:10:35.761" v="9840"/>
          <ac:picMkLst>
            <pc:docMk/>
            <pc:sldMk cId="212872249" sldId="279"/>
            <ac:picMk id="17" creationId="{46788255-27E3-45F1-A537-EAD14715E6FC}"/>
          </ac:picMkLst>
        </pc:picChg>
        <pc:picChg chg="add del mod">
          <ac:chgData name=" " userId="1a8540bb86d152e9" providerId="LiveId" clId="{F163EA7B-0127-42AE-A5D3-082E98CFF494}" dt="2021-04-29T05:11:02.876" v="9842"/>
          <ac:picMkLst>
            <pc:docMk/>
            <pc:sldMk cId="212872249" sldId="279"/>
            <ac:picMk id="18" creationId="{F6BCD662-88D1-4F69-85B1-F4907925B1D0}"/>
          </ac:picMkLst>
        </pc:picChg>
        <pc:picChg chg="add del mod">
          <ac:chgData name=" " userId="1a8540bb86d152e9" providerId="LiveId" clId="{F163EA7B-0127-42AE-A5D3-082E98CFF494}" dt="2021-04-29T05:11:38.281" v="9844"/>
          <ac:picMkLst>
            <pc:docMk/>
            <pc:sldMk cId="212872249" sldId="279"/>
            <ac:picMk id="19" creationId="{79E142EA-EB55-4F49-92D8-B81C8DDC9B96}"/>
          </ac:picMkLst>
        </pc:picChg>
        <pc:picChg chg="add del mod">
          <ac:chgData name=" " userId="1a8540bb86d152e9" providerId="LiveId" clId="{F163EA7B-0127-42AE-A5D3-082E98CFF494}" dt="2021-04-29T05:12:24.126" v="9846"/>
          <ac:picMkLst>
            <pc:docMk/>
            <pc:sldMk cId="212872249" sldId="279"/>
            <ac:picMk id="20" creationId="{804E3E49-5063-4106-A4FC-747E2D617174}"/>
          </ac:picMkLst>
        </pc:picChg>
        <pc:picChg chg="add del mod">
          <ac:chgData name=" " userId="1a8540bb86d152e9" providerId="LiveId" clId="{F163EA7B-0127-42AE-A5D3-082E98CFF494}" dt="2021-04-29T05:13:17.734" v="9848"/>
          <ac:picMkLst>
            <pc:docMk/>
            <pc:sldMk cId="212872249" sldId="279"/>
            <ac:picMk id="21" creationId="{0B39F5D8-97F4-40DC-9ECB-DD90989ABA95}"/>
          </ac:picMkLst>
        </pc:picChg>
        <pc:picChg chg="add del mod">
          <ac:chgData name=" " userId="1a8540bb86d152e9" providerId="LiveId" clId="{F163EA7B-0127-42AE-A5D3-082E98CFF494}" dt="2021-04-29T05:14:16.266" v="9850"/>
          <ac:picMkLst>
            <pc:docMk/>
            <pc:sldMk cId="212872249" sldId="279"/>
            <ac:picMk id="22" creationId="{1FB328F7-8401-4B83-AEA9-8FC3AE2D909C}"/>
          </ac:picMkLst>
        </pc:picChg>
        <pc:picChg chg="add del mod">
          <ac:chgData name=" " userId="1a8540bb86d152e9" providerId="LiveId" clId="{F163EA7B-0127-42AE-A5D3-082E98CFF494}" dt="2021-04-29T05:15:11.140" v="9852"/>
          <ac:picMkLst>
            <pc:docMk/>
            <pc:sldMk cId="212872249" sldId="279"/>
            <ac:picMk id="23" creationId="{D07AE0BD-6622-4DD0-8B12-79389F552EA8}"/>
          </ac:picMkLst>
        </pc:picChg>
        <pc:picChg chg="add del mod">
          <ac:chgData name=" " userId="1a8540bb86d152e9" providerId="LiveId" clId="{F163EA7B-0127-42AE-A5D3-082E98CFF494}" dt="2021-04-29T05:16:02.433" v="9854"/>
          <ac:picMkLst>
            <pc:docMk/>
            <pc:sldMk cId="212872249" sldId="279"/>
            <ac:picMk id="24" creationId="{C8679A77-44D8-4338-9AAA-6F31DB9EE0BD}"/>
          </ac:picMkLst>
        </pc:picChg>
        <pc:picChg chg="add del mod">
          <ac:chgData name=" " userId="1a8540bb86d152e9" providerId="LiveId" clId="{F163EA7B-0127-42AE-A5D3-082E98CFF494}" dt="2021-04-29T05:17:03.622" v="9856"/>
          <ac:picMkLst>
            <pc:docMk/>
            <pc:sldMk cId="212872249" sldId="279"/>
            <ac:picMk id="25" creationId="{5C37D2FA-32A3-447B-BB0E-F396D3D4A176}"/>
          </ac:picMkLst>
        </pc:picChg>
        <pc:picChg chg="add del mod">
          <ac:chgData name=" " userId="1a8540bb86d152e9" providerId="LiveId" clId="{F163EA7B-0127-42AE-A5D3-082E98CFF494}" dt="2021-04-29T05:17:49.600" v="9858"/>
          <ac:picMkLst>
            <pc:docMk/>
            <pc:sldMk cId="212872249" sldId="279"/>
            <ac:picMk id="26" creationId="{22499C2B-F527-42A4-9DD0-1D6AF9C5820B}"/>
          </ac:picMkLst>
        </pc:picChg>
        <pc:picChg chg="add del mod">
          <ac:chgData name=" " userId="1a8540bb86d152e9" providerId="LiveId" clId="{F163EA7B-0127-42AE-A5D3-082E98CFF494}" dt="2021-04-29T05:20:43.372" v="9860"/>
          <ac:picMkLst>
            <pc:docMk/>
            <pc:sldMk cId="212872249" sldId="279"/>
            <ac:picMk id="27" creationId="{FFA46189-3FC4-419A-A01F-BE1532033B70}"/>
          </ac:picMkLst>
        </pc:picChg>
        <pc:picChg chg="add del mod">
          <ac:chgData name=" " userId="1a8540bb86d152e9" providerId="LiveId" clId="{F163EA7B-0127-42AE-A5D3-082E98CFF494}" dt="2021-04-29T05:22:33.441" v="9862"/>
          <ac:picMkLst>
            <pc:docMk/>
            <pc:sldMk cId="212872249" sldId="279"/>
            <ac:picMk id="28" creationId="{2943F7DE-1831-443E-82B5-534D7F9327F9}"/>
          </ac:picMkLst>
        </pc:picChg>
        <pc:picChg chg="add del mod">
          <ac:chgData name=" " userId="1a8540bb86d152e9" providerId="LiveId" clId="{F163EA7B-0127-42AE-A5D3-082E98CFF494}" dt="2021-04-29T05:23:16.997" v="9864"/>
          <ac:picMkLst>
            <pc:docMk/>
            <pc:sldMk cId="212872249" sldId="279"/>
            <ac:picMk id="29" creationId="{B40E1AA9-CE4E-4E57-9C80-37202971ADAF}"/>
          </ac:picMkLst>
        </pc:picChg>
        <pc:picChg chg="add del mod">
          <ac:chgData name=" " userId="1a8540bb86d152e9" providerId="LiveId" clId="{F163EA7B-0127-42AE-A5D3-082E98CFF494}" dt="2021-04-29T05:23:48.254" v="9866"/>
          <ac:picMkLst>
            <pc:docMk/>
            <pc:sldMk cId="212872249" sldId="279"/>
            <ac:picMk id="30" creationId="{EBD5E1D3-A97F-4339-A64A-7B0AF260067B}"/>
          </ac:picMkLst>
        </pc:picChg>
        <pc:picChg chg="add del mod">
          <ac:chgData name=" " userId="1a8540bb86d152e9" providerId="LiveId" clId="{F163EA7B-0127-42AE-A5D3-082E98CFF494}" dt="2021-04-29T05:24:19.501" v="9868"/>
          <ac:picMkLst>
            <pc:docMk/>
            <pc:sldMk cId="212872249" sldId="279"/>
            <ac:picMk id="31" creationId="{1B01F1C1-8A37-402B-804D-5CAD7333A44C}"/>
          </ac:picMkLst>
        </pc:picChg>
        <pc:picChg chg="add del mod">
          <ac:chgData name=" " userId="1a8540bb86d152e9" providerId="LiveId" clId="{F163EA7B-0127-42AE-A5D3-082E98CFF494}" dt="2021-04-29T05:25:14.563" v="9870"/>
          <ac:picMkLst>
            <pc:docMk/>
            <pc:sldMk cId="212872249" sldId="279"/>
            <ac:picMk id="32" creationId="{5F07C2F4-3211-4B70-90E7-78FAC1B6AFD5}"/>
          </ac:picMkLst>
        </pc:picChg>
        <pc:picChg chg="add del mod">
          <ac:chgData name=" " userId="1a8540bb86d152e9" providerId="LiveId" clId="{F163EA7B-0127-42AE-A5D3-082E98CFF494}" dt="2021-04-29T05:26:04.623" v="9872"/>
          <ac:picMkLst>
            <pc:docMk/>
            <pc:sldMk cId="212872249" sldId="279"/>
            <ac:picMk id="33" creationId="{445C3C6B-8A70-44B6-B8D6-7680518FAC59}"/>
          </ac:picMkLst>
        </pc:picChg>
        <pc:picChg chg="add del mod">
          <ac:chgData name=" " userId="1a8540bb86d152e9" providerId="LiveId" clId="{F163EA7B-0127-42AE-A5D3-082E98CFF494}" dt="2021-04-29T05:30:03.408" v="9874"/>
          <ac:picMkLst>
            <pc:docMk/>
            <pc:sldMk cId="212872249" sldId="279"/>
            <ac:picMk id="34" creationId="{30F62B0C-F414-40D6-81DB-57C62833865E}"/>
          </ac:picMkLst>
        </pc:picChg>
        <pc:picChg chg="add del mod">
          <ac:chgData name=" " userId="1a8540bb86d152e9" providerId="LiveId" clId="{F163EA7B-0127-42AE-A5D3-082E98CFF494}" dt="2021-04-29T05:31:32.181" v="9876"/>
          <ac:picMkLst>
            <pc:docMk/>
            <pc:sldMk cId="212872249" sldId="279"/>
            <ac:picMk id="35" creationId="{33242B32-F9A9-4F0D-9E52-55BBD2DCD5C8}"/>
          </ac:picMkLst>
        </pc:picChg>
        <pc:picChg chg="add del mod">
          <ac:chgData name=" " userId="1a8540bb86d152e9" providerId="LiveId" clId="{F163EA7B-0127-42AE-A5D3-082E98CFF494}" dt="2021-04-29T05:32:47.202" v="9878"/>
          <ac:picMkLst>
            <pc:docMk/>
            <pc:sldMk cId="212872249" sldId="279"/>
            <ac:picMk id="36" creationId="{204074AE-1CA3-4CCF-8FB1-BFBD2AECEFB8}"/>
          </ac:picMkLst>
        </pc:picChg>
        <pc:picChg chg="add del mod">
          <ac:chgData name=" " userId="1a8540bb86d152e9" providerId="LiveId" clId="{F163EA7B-0127-42AE-A5D3-082E98CFF494}" dt="2021-04-29T05:33:34.958" v="9880"/>
          <ac:picMkLst>
            <pc:docMk/>
            <pc:sldMk cId="212872249" sldId="279"/>
            <ac:picMk id="37" creationId="{8AD5B211-CB8D-4D26-A137-C0FB9BF961D1}"/>
          </ac:picMkLst>
        </pc:picChg>
        <pc:picChg chg="add del mod">
          <ac:chgData name=" " userId="1a8540bb86d152e9" providerId="LiveId" clId="{F163EA7B-0127-42AE-A5D3-082E98CFF494}" dt="2021-04-29T05:35:38.774" v="9882"/>
          <ac:picMkLst>
            <pc:docMk/>
            <pc:sldMk cId="212872249" sldId="279"/>
            <ac:picMk id="38" creationId="{04C40CFE-19BF-484B-975A-EF5F102FE091}"/>
          </ac:picMkLst>
        </pc:picChg>
        <pc:picChg chg="add del mod">
          <ac:chgData name=" " userId="1a8540bb86d152e9" providerId="LiveId" clId="{F163EA7B-0127-42AE-A5D3-082E98CFF494}" dt="2021-04-29T05:36:52.671" v="9884"/>
          <ac:picMkLst>
            <pc:docMk/>
            <pc:sldMk cId="212872249" sldId="279"/>
            <ac:picMk id="39" creationId="{3084D254-EE44-4EA3-9E9F-D221F5FCED7B}"/>
          </ac:picMkLst>
        </pc:picChg>
        <pc:picChg chg="add del mod">
          <ac:chgData name=" " userId="1a8540bb86d152e9" providerId="LiveId" clId="{F163EA7B-0127-42AE-A5D3-082E98CFF494}" dt="2021-04-29T05:38:15.574" v="9886"/>
          <ac:picMkLst>
            <pc:docMk/>
            <pc:sldMk cId="212872249" sldId="279"/>
            <ac:picMk id="40" creationId="{EF40D5A2-CDE2-4C16-802A-B1B6C08F9BCB}"/>
          </ac:picMkLst>
        </pc:picChg>
        <pc:picChg chg="add del mod">
          <ac:chgData name=" " userId="1a8540bb86d152e9" providerId="LiveId" clId="{F163EA7B-0127-42AE-A5D3-082E98CFF494}" dt="2021-04-29T05:39:04.080" v="9888"/>
          <ac:picMkLst>
            <pc:docMk/>
            <pc:sldMk cId="212872249" sldId="279"/>
            <ac:picMk id="41" creationId="{478C97DD-9556-42D5-B710-63D105D96028}"/>
          </ac:picMkLst>
        </pc:picChg>
        <pc:picChg chg="add del mod">
          <ac:chgData name=" " userId="1a8540bb86d152e9" providerId="LiveId" clId="{F163EA7B-0127-42AE-A5D3-082E98CFF494}" dt="2021-04-29T05:39:59.848" v="9890"/>
          <ac:picMkLst>
            <pc:docMk/>
            <pc:sldMk cId="212872249" sldId="279"/>
            <ac:picMk id="42" creationId="{6383754B-B998-4663-9908-53EEA866C6BB}"/>
          </ac:picMkLst>
        </pc:picChg>
        <pc:picChg chg="add del mod">
          <ac:chgData name=" " userId="1a8540bb86d152e9" providerId="LiveId" clId="{F163EA7B-0127-42AE-A5D3-082E98CFF494}" dt="2021-04-29T05:40:35.321" v="9892"/>
          <ac:picMkLst>
            <pc:docMk/>
            <pc:sldMk cId="212872249" sldId="279"/>
            <ac:picMk id="43" creationId="{85252841-8B90-474C-A93D-F4A15CB75EEC}"/>
          </ac:picMkLst>
        </pc:picChg>
        <pc:picChg chg="add del mod">
          <ac:chgData name=" " userId="1a8540bb86d152e9" providerId="LiveId" clId="{F163EA7B-0127-42AE-A5D3-082E98CFF494}" dt="2021-04-29T05:41:37.881" v="9894"/>
          <ac:picMkLst>
            <pc:docMk/>
            <pc:sldMk cId="212872249" sldId="279"/>
            <ac:picMk id="44" creationId="{931C0DF1-4212-4636-9F94-712FD506AE18}"/>
          </ac:picMkLst>
        </pc:picChg>
        <pc:picChg chg="add del mod">
          <ac:chgData name=" " userId="1a8540bb86d152e9" providerId="LiveId" clId="{F163EA7B-0127-42AE-A5D3-082E98CFF494}" dt="2021-04-29T05:43:45.732" v="9896"/>
          <ac:picMkLst>
            <pc:docMk/>
            <pc:sldMk cId="212872249" sldId="279"/>
            <ac:picMk id="45" creationId="{0FE20522-22D6-4A30-AE4F-83C69D30EBED}"/>
          </ac:picMkLst>
        </pc:picChg>
        <pc:picChg chg="add del mod">
          <ac:chgData name=" " userId="1a8540bb86d152e9" providerId="LiveId" clId="{F163EA7B-0127-42AE-A5D3-082E98CFF494}" dt="2021-04-29T05:44:45.095" v="9898"/>
          <ac:picMkLst>
            <pc:docMk/>
            <pc:sldMk cId="212872249" sldId="279"/>
            <ac:picMk id="46" creationId="{1A8BE446-0DC5-4934-A163-D6364D68E5D2}"/>
          </ac:picMkLst>
        </pc:picChg>
        <pc:picChg chg="add del mod">
          <ac:chgData name=" " userId="1a8540bb86d152e9" providerId="LiveId" clId="{F163EA7B-0127-42AE-A5D3-082E98CFF494}" dt="2021-04-29T05:45:26.228" v="9900"/>
          <ac:picMkLst>
            <pc:docMk/>
            <pc:sldMk cId="212872249" sldId="279"/>
            <ac:picMk id="47" creationId="{60296764-2665-4909-819B-17812F696A21}"/>
          </ac:picMkLst>
        </pc:picChg>
        <pc:picChg chg="add del mod">
          <ac:chgData name=" " userId="1a8540bb86d152e9" providerId="LiveId" clId="{F163EA7B-0127-42AE-A5D3-082E98CFF494}" dt="2021-04-29T05:46:38.749" v="9902"/>
          <ac:picMkLst>
            <pc:docMk/>
            <pc:sldMk cId="212872249" sldId="279"/>
            <ac:picMk id="48" creationId="{83C6A76B-6BAF-48C6-92B1-D04F6BD332D4}"/>
          </ac:picMkLst>
        </pc:picChg>
        <pc:picChg chg="add del mod">
          <ac:chgData name=" " userId="1a8540bb86d152e9" providerId="LiveId" clId="{F163EA7B-0127-42AE-A5D3-082E98CFF494}" dt="2021-04-29T05:47:19.399" v="9904"/>
          <ac:picMkLst>
            <pc:docMk/>
            <pc:sldMk cId="212872249" sldId="279"/>
            <ac:picMk id="49" creationId="{14F0FEFA-5CF8-4DBE-838C-AA2B6E0E6765}"/>
          </ac:picMkLst>
        </pc:picChg>
        <pc:picChg chg="add del mod">
          <ac:chgData name=" " userId="1a8540bb86d152e9" providerId="LiveId" clId="{F163EA7B-0127-42AE-A5D3-082E98CFF494}" dt="2021-04-29T05:48:45.748" v="9906"/>
          <ac:picMkLst>
            <pc:docMk/>
            <pc:sldMk cId="212872249" sldId="279"/>
            <ac:picMk id="50" creationId="{390EEE1D-E995-4DC2-9008-9971FE593562}"/>
          </ac:picMkLst>
        </pc:picChg>
        <pc:picChg chg="add del mod">
          <ac:chgData name=" " userId="1a8540bb86d152e9" providerId="LiveId" clId="{F163EA7B-0127-42AE-A5D3-082E98CFF494}" dt="2021-04-29T05:49:19.346" v="9908"/>
          <ac:picMkLst>
            <pc:docMk/>
            <pc:sldMk cId="212872249" sldId="279"/>
            <ac:picMk id="51" creationId="{A0522417-E78E-44F0-A967-C733B467DB7B}"/>
          </ac:picMkLst>
        </pc:picChg>
        <pc:picChg chg="add del mod">
          <ac:chgData name=" " userId="1a8540bb86d152e9" providerId="LiveId" clId="{F163EA7B-0127-42AE-A5D3-082E98CFF494}" dt="2021-04-29T05:50:31.821" v="9910"/>
          <ac:picMkLst>
            <pc:docMk/>
            <pc:sldMk cId="212872249" sldId="279"/>
            <ac:picMk id="52" creationId="{B8DA6BE7-D07A-4E8B-A3B1-C56C05B5301F}"/>
          </ac:picMkLst>
        </pc:picChg>
        <pc:picChg chg="add del mod">
          <ac:chgData name=" " userId="1a8540bb86d152e9" providerId="LiveId" clId="{F163EA7B-0127-42AE-A5D3-082E98CFF494}" dt="2021-04-29T05:51:02.681" v="9912"/>
          <ac:picMkLst>
            <pc:docMk/>
            <pc:sldMk cId="212872249" sldId="279"/>
            <ac:picMk id="53" creationId="{8D12907B-7AD6-4832-A940-37D9C0FCAFFF}"/>
          </ac:picMkLst>
        </pc:picChg>
        <pc:picChg chg="add del mod">
          <ac:chgData name=" " userId="1a8540bb86d152e9" providerId="LiveId" clId="{F163EA7B-0127-42AE-A5D3-082E98CFF494}" dt="2021-04-29T05:51:20.028" v="9914"/>
          <ac:picMkLst>
            <pc:docMk/>
            <pc:sldMk cId="212872249" sldId="279"/>
            <ac:picMk id="54" creationId="{94F5A0FB-AE88-4A0E-8104-9BFB708B2468}"/>
          </ac:picMkLst>
        </pc:picChg>
        <pc:picChg chg="add mod">
          <ac:chgData name=" " userId="1a8540bb86d152e9" providerId="LiveId" clId="{F163EA7B-0127-42AE-A5D3-082E98CFF494}" dt="2021-04-29T05:52:34.449" v="9915"/>
          <ac:picMkLst>
            <pc:docMk/>
            <pc:sldMk cId="212872249" sldId="279"/>
            <ac:picMk id="55" creationId="{3A577E20-C7FF-45A6-B182-E207F9D0DB5C}"/>
          </ac:picMkLst>
        </pc:picChg>
      </pc:sldChg>
      <pc:sldChg chg="modSp new del mod">
        <pc:chgData name=" " userId="1a8540bb86d152e9" providerId="LiveId" clId="{F163EA7B-0127-42AE-A5D3-082E98CFF494}" dt="2021-04-28T21:43:01.746" v="6577" actId="2696"/>
        <pc:sldMkLst>
          <pc:docMk/>
          <pc:sldMk cId="1680772941" sldId="280"/>
        </pc:sldMkLst>
        <pc:spChg chg="mod">
          <ac:chgData name=" " userId="1a8540bb86d152e9" providerId="LiveId" clId="{F163EA7B-0127-42AE-A5D3-082E98CFF494}" dt="2021-04-28T19:32:04.159" v="5085"/>
          <ac:spMkLst>
            <pc:docMk/>
            <pc:sldMk cId="1680772941" sldId="280"/>
            <ac:spMk id="3" creationId="{DCFC8067-F7FD-4307-A4F5-BEACEAE2945E}"/>
          </ac:spMkLst>
        </pc:spChg>
      </pc:sldChg>
      <pc:sldChg chg="addSp delSp modSp new mod modTransition modAnim">
        <pc:chgData name=" " userId="1a8540bb86d152e9" providerId="LiveId" clId="{F163EA7B-0127-42AE-A5D3-082E98CFF494}" dt="2021-04-29T06:25:00.768" v="9987"/>
        <pc:sldMkLst>
          <pc:docMk/>
          <pc:sldMk cId="1044490322" sldId="281"/>
        </pc:sldMkLst>
        <pc:spChg chg="mod">
          <ac:chgData name=" " userId="1a8540bb86d152e9" providerId="LiveId" clId="{F163EA7B-0127-42AE-A5D3-082E98CFF494}" dt="2021-04-28T20:35:13.499" v="5983" actId="122"/>
          <ac:spMkLst>
            <pc:docMk/>
            <pc:sldMk cId="1044490322" sldId="281"/>
            <ac:spMk id="2" creationId="{11347687-BA2B-45AC-B12A-F9BF1643603A}"/>
          </ac:spMkLst>
        </pc:spChg>
        <pc:spChg chg="mod">
          <ac:chgData name=" " userId="1a8540bb86d152e9" providerId="LiveId" clId="{F163EA7B-0127-42AE-A5D3-082E98CFF494}" dt="2021-04-29T06:14:20.523" v="9965" actId="20577"/>
          <ac:spMkLst>
            <pc:docMk/>
            <pc:sldMk cId="1044490322" sldId="281"/>
            <ac:spMk id="3" creationId="{50E2840A-A69E-4AED-A45A-3FA0F3BD8413}"/>
          </ac:spMkLst>
        </pc:spChg>
        <pc:picChg chg="add del mod">
          <ac:chgData name=" " userId="1a8540bb86d152e9" providerId="LiveId" clId="{F163EA7B-0127-42AE-A5D3-082E98CFF494}" dt="2021-04-29T06:00:06.686" v="9917"/>
          <ac:picMkLst>
            <pc:docMk/>
            <pc:sldMk cId="1044490322" sldId="281"/>
            <ac:picMk id="4" creationId="{32F8F46A-020D-461B-8957-621AA97063F0}"/>
          </ac:picMkLst>
        </pc:picChg>
        <pc:picChg chg="add del mod">
          <ac:chgData name=" " userId="1a8540bb86d152e9" providerId="LiveId" clId="{F163EA7B-0127-42AE-A5D3-082E98CFF494}" dt="2021-04-29T06:01:27.229" v="9919"/>
          <ac:picMkLst>
            <pc:docMk/>
            <pc:sldMk cId="1044490322" sldId="281"/>
            <ac:picMk id="5" creationId="{2968EE52-F549-4258-99DB-4313008F1248}"/>
          </ac:picMkLst>
        </pc:picChg>
        <pc:picChg chg="add del mod">
          <ac:chgData name=" " userId="1a8540bb86d152e9" providerId="LiveId" clId="{F163EA7B-0127-42AE-A5D3-082E98CFF494}" dt="2021-04-29T06:01:58.702" v="9921"/>
          <ac:picMkLst>
            <pc:docMk/>
            <pc:sldMk cId="1044490322" sldId="281"/>
            <ac:picMk id="6" creationId="{7BC9A158-A777-42B1-B032-5EB671CD9DA3}"/>
          </ac:picMkLst>
        </pc:picChg>
        <pc:picChg chg="add del mod">
          <ac:chgData name=" " userId="1a8540bb86d152e9" providerId="LiveId" clId="{F163EA7B-0127-42AE-A5D3-082E98CFF494}" dt="2021-04-29T06:02:40.819" v="9923"/>
          <ac:picMkLst>
            <pc:docMk/>
            <pc:sldMk cId="1044490322" sldId="281"/>
            <ac:picMk id="7" creationId="{7FCFB693-A24A-40BA-B013-83C4344603FA}"/>
          </ac:picMkLst>
        </pc:picChg>
        <pc:picChg chg="add del mod">
          <ac:chgData name=" " userId="1a8540bb86d152e9" providerId="LiveId" clId="{F163EA7B-0127-42AE-A5D3-082E98CFF494}" dt="2021-04-29T06:03:11.245" v="9925"/>
          <ac:picMkLst>
            <pc:docMk/>
            <pc:sldMk cId="1044490322" sldId="281"/>
            <ac:picMk id="8" creationId="{AD6DB348-1A8E-4920-9939-290C1766BB3C}"/>
          </ac:picMkLst>
        </pc:picChg>
        <pc:picChg chg="add del mod">
          <ac:chgData name=" " userId="1a8540bb86d152e9" providerId="LiveId" clId="{F163EA7B-0127-42AE-A5D3-082E98CFF494}" dt="2021-04-29T06:04:09.704" v="9927"/>
          <ac:picMkLst>
            <pc:docMk/>
            <pc:sldMk cId="1044490322" sldId="281"/>
            <ac:picMk id="9" creationId="{E15D5BE0-136F-4944-8ADA-F3FC1BBC2F6A}"/>
          </ac:picMkLst>
        </pc:picChg>
        <pc:picChg chg="add del mod">
          <ac:chgData name=" " userId="1a8540bb86d152e9" providerId="LiveId" clId="{F163EA7B-0127-42AE-A5D3-082E98CFF494}" dt="2021-04-29T06:04:59.810" v="9929"/>
          <ac:picMkLst>
            <pc:docMk/>
            <pc:sldMk cId="1044490322" sldId="281"/>
            <ac:picMk id="10" creationId="{CB98E0F2-26ED-47F4-AAD6-AC90F7D7A03F}"/>
          </ac:picMkLst>
        </pc:picChg>
        <pc:picChg chg="add del mod">
          <ac:chgData name=" " userId="1a8540bb86d152e9" providerId="LiveId" clId="{F163EA7B-0127-42AE-A5D3-082E98CFF494}" dt="2021-04-29T06:05:19.818" v="9931"/>
          <ac:picMkLst>
            <pc:docMk/>
            <pc:sldMk cId="1044490322" sldId="281"/>
            <ac:picMk id="11" creationId="{88857D57-3509-47E2-B466-62A00A985AE7}"/>
          </ac:picMkLst>
        </pc:picChg>
        <pc:picChg chg="add del mod">
          <ac:chgData name=" " userId="1a8540bb86d152e9" providerId="LiveId" clId="{F163EA7B-0127-42AE-A5D3-082E98CFF494}" dt="2021-04-29T06:05:49.478" v="9933"/>
          <ac:picMkLst>
            <pc:docMk/>
            <pc:sldMk cId="1044490322" sldId="281"/>
            <ac:picMk id="12" creationId="{0F3ADA2D-BBE3-449C-82CD-0557CA63C0C0}"/>
          </ac:picMkLst>
        </pc:picChg>
        <pc:picChg chg="add del mod">
          <ac:chgData name=" " userId="1a8540bb86d152e9" providerId="LiveId" clId="{F163EA7B-0127-42AE-A5D3-082E98CFF494}" dt="2021-04-29T06:06:18.518" v="9935"/>
          <ac:picMkLst>
            <pc:docMk/>
            <pc:sldMk cId="1044490322" sldId="281"/>
            <ac:picMk id="13" creationId="{CF2840AF-5C21-404D-B2C1-F4D573ED5B53}"/>
          </ac:picMkLst>
        </pc:picChg>
        <pc:picChg chg="add del mod">
          <ac:chgData name=" " userId="1a8540bb86d152e9" providerId="LiveId" clId="{F163EA7B-0127-42AE-A5D3-082E98CFF494}" dt="2021-04-29T06:06:34.602" v="9937"/>
          <ac:picMkLst>
            <pc:docMk/>
            <pc:sldMk cId="1044490322" sldId="281"/>
            <ac:picMk id="14" creationId="{D9708EB3-FBBA-4B3F-86BE-5C686C38AF4B}"/>
          </ac:picMkLst>
        </pc:picChg>
        <pc:picChg chg="add del mod">
          <ac:chgData name=" " userId="1a8540bb86d152e9" providerId="LiveId" clId="{F163EA7B-0127-42AE-A5D3-082E98CFF494}" dt="2021-04-29T06:06:54.484" v="9939"/>
          <ac:picMkLst>
            <pc:docMk/>
            <pc:sldMk cId="1044490322" sldId="281"/>
            <ac:picMk id="15" creationId="{15C96F49-E0C3-43D4-AFDC-3B1C46786ABD}"/>
          </ac:picMkLst>
        </pc:picChg>
        <pc:picChg chg="add del mod">
          <ac:chgData name=" " userId="1a8540bb86d152e9" providerId="LiveId" clId="{F163EA7B-0127-42AE-A5D3-082E98CFF494}" dt="2021-04-29T06:07:10.190" v="9941"/>
          <ac:picMkLst>
            <pc:docMk/>
            <pc:sldMk cId="1044490322" sldId="281"/>
            <ac:picMk id="16" creationId="{111459DD-EE3E-417A-8717-AD921DEFA8CB}"/>
          </ac:picMkLst>
        </pc:picChg>
        <pc:picChg chg="add del mod">
          <ac:chgData name=" " userId="1a8540bb86d152e9" providerId="LiveId" clId="{F163EA7B-0127-42AE-A5D3-082E98CFF494}" dt="2021-04-29T06:08:19.070" v="9943"/>
          <ac:picMkLst>
            <pc:docMk/>
            <pc:sldMk cId="1044490322" sldId="281"/>
            <ac:picMk id="17" creationId="{1A395770-4694-4417-A3D8-429A26A02902}"/>
          </ac:picMkLst>
        </pc:picChg>
        <pc:picChg chg="add del mod">
          <ac:chgData name=" " userId="1a8540bb86d152e9" providerId="LiveId" clId="{F163EA7B-0127-42AE-A5D3-082E98CFF494}" dt="2021-04-29T06:08:39.299" v="9945"/>
          <ac:picMkLst>
            <pc:docMk/>
            <pc:sldMk cId="1044490322" sldId="281"/>
            <ac:picMk id="18" creationId="{5ED5B93E-0B66-436E-B2A9-7E4E584E2DAB}"/>
          </ac:picMkLst>
        </pc:picChg>
        <pc:picChg chg="add del mod">
          <ac:chgData name=" " userId="1a8540bb86d152e9" providerId="LiveId" clId="{F163EA7B-0127-42AE-A5D3-082E98CFF494}" dt="2021-04-29T06:10:01.109" v="9947"/>
          <ac:picMkLst>
            <pc:docMk/>
            <pc:sldMk cId="1044490322" sldId="281"/>
            <ac:picMk id="19" creationId="{2604555D-D473-46BC-AAD9-1F85EFE1BE5C}"/>
          </ac:picMkLst>
        </pc:picChg>
        <pc:picChg chg="add del mod">
          <ac:chgData name=" " userId="1a8540bb86d152e9" providerId="LiveId" clId="{F163EA7B-0127-42AE-A5D3-082E98CFF494}" dt="2021-04-29T06:10:25.179" v="9949"/>
          <ac:picMkLst>
            <pc:docMk/>
            <pc:sldMk cId="1044490322" sldId="281"/>
            <ac:picMk id="20" creationId="{B52904A2-9A0F-4C7A-99F0-66C730E23D8E}"/>
          </ac:picMkLst>
        </pc:picChg>
        <pc:picChg chg="add del mod">
          <ac:chgData name=" " userId="1a8540bb86d152e9" providerId="LiveId" clId="{F163EA7B-0127-42AE-A5D3-082E98CFF494}" dt="2021-04-29T06:11:50.341" v="9951"/>
          <ac:picMkLst>
            <pc:docMk/>
            <pc:sldMk cId="1044490322" sldId="281"/>
            <ac:picMk id="21" creationId="{8A2AAC15-6EF7-4461-A83A-A5D442C46CD9}"/>
          </ac:picMkLst>
        </pc:picChg>
        <pc:picChg chg="add del mod">
          <ac:chgData name=" " userId="1a8540bb86d152e9" providerId="LiveId" clId="{F163EA7B-0127-42AE-A5D3-082E98CFF494}" dt="2021-04-29T06:12:14.924" v="9953"/>
          <ac:picMkLst>
            <pc:docMk/>
            <pc:sldMk cId="1044490322" sldId="281"/>
            <ac:picMk id="22" creationId="{AE16872F-AD63-4EA4-BB75-CAD453CB27C2}"/>
          </ac:picMkLst>
        </pc:picChg>
        <pc:picChg chg="add del mod">
          <ac:chgData name=" " userId="1a8540bb86d152e9" providerId="LiveId" clId="{F163EA7B-0127-42AE-A5D3-082E98CFF494}" dt="2021-04-29T06:12:48.019" v="9955"/>
          <ac:picMkLst>
            <pc:docMk/>
            <pc:sldMk cId="1044490322" sldId="281"/>
            <ac:picMk id="23" creationId="{AB8C5423-292E-4D94-BD58-34521280A3B1}"/>
          </ac:picMkLst>
        </pc:picChg>
        <pc:picChg chg="add del mod">
          <ac:chgData name=" " userId="1a8540bb86d152e9" providerId="LiveId" clId="{F163EA7B-0127-42AE-A5D3-082E98CFF494}" dt="2021-04-29T06:14:47.634" v="9966"/>
          <ac:picMkLst>
            <pc:docMk/>
            <pc:sldMk cId="1044490322" sldId="281"/>
            <ac:picMk id="24" creationId="{1E03A1CD-F6A7-4112-A470-52542D840F1F}"/>
          </ac:picMkLst>
        </pc:picChg>
        <pc:picChg chg="add del mod">
          <ac:chgData name=" " userId="1a8540bb86d152e9" providerId="LiveId" clId="{F163EA7B-0127-42AE-A5D3-082E98CFF494}" dt="2021-04-29T06:15:15.173" v="9968"/>
          <ac:picMkLst>
            <pc:docMk/>
            <pc:sldMk cId="1044490322" sldId="281"/>
            <ac:picMk id="25" creationId="{D2A5CFE0-AE32-442E-8E6C-F204053E427B}"/>
          </ac:picMkLst>
        </pc:picChg>
        <pc:picChg chg="add del mod">
          <ac:chgData name=" " userId="1a8540bb86d152e9" providerId="LiveId" clId="{F163EA7B-0127-42AE-A5D3-082E98CFF494}" dt="2021-04-29T06:16:39.757" v="9970"/>
          <ac:picMkLst>
            <pc:docMk/>
            <pc:sldMk cId="1044490322" sldId="281"/>
            <ac:picMk id="26" creationId="{2001ACC8-46BB-407A-94A5-36AF478022CC}"/>
          </ac:picMkLst>
        </pc:picChg>
        <pc:picChg chg="add del mod">
          <ac:chgData name=" " userId="1a8540bb86d152e9" providerId="LiveId" clId="{F163EA7B-0127-42AE-A5D3-082E98CFF494}" dt="2021-04-29T06:17:11.171" v="9972"/>
          <ac:picMkLst>
            <pc:docMk/>
            <pc:sldMk cId="1044490322" sldId="281"/>
            <ac:picMk id="27" creationId="{DA0088C6-B245-4DF1-BDC0-E097F5821FB3}"/>
          </ac:picMkLst>
        </pc:picChg>
        <pc:picChg chg="add del mod">
          <ac:chgData name=" " userId="1a8540bb86d152e9" providerId="LiveId" clId="{F163EA7B-0127-42AE-A5D3-082E98CFF494}" dt="2021-04-29T06:18:37.440" v="9974"/>
          <ac:picMkLst>
            <pc:docMk/>
            <pc:sldMk cId="1044490322" sldId="281"/>
            <ac:picMk id="28" creationId="{5D365AB7-0E61-452B-A0FD-086F89981531}"/>
          </ac:picMkLst>
        </pc:picChg>
        <pc:picChg chg="add del mod">
          <ac:chgData name=" " userId="1a8540bb86d152e9" providerId="LiveId" clId="{F163EA7B-0127-42AE-A5D3-082E98CFF494}" dt="2021-04-29T06:18:56.890" v="9976"/>
          <ac:picMkLst>
            <pc:docMk/>
            <pc:sldMk cId="1044490322" sldId="281"/>
            <ac:picMk id="29" creationId="{E0BC3C0A-A9D6-4F1B-9AB1-F7DAAE01C310}"/>
          </ac:picMkLst>
        </pc:picChg>
        <pc:picChg chg="add del mod">
          <ac:chgData name=" " userId="1a8540bb86d152e9" providerId="LiveId" clId="{F163EA7B-0127-42AE-A5D3-082E98CFF494}" dt="2021-04-29T06:19:33.592" v="9978"/>
          <ac:picMkLst>
            <pc:docMk/>
            <pc:sldMk cId="1044490322" sldId="281"/>
            <ac:picMk id="30" creationId="{C6422955-B932-4D72-BCDA-1380821BCAE9}"/>
          </ac:picMkLst>
        </pc:picChg>
        <pc:picChg chg="add del mod">
          <ac:chgData name=" " userId="1a8540bb86d152e9" providerId="LiveId" clId="{F163EA7B-0127-42AE-A5D3-082E98CFF494}" dt="2021-04-29T06:20:32.165" v="9980"/>
          <ac:picMkLst>
            <pc:docMk/>
            <pc:sldMk cId="1044490322" sldId="281"/>
            <ac:picMk id="31" creationId="{FE9281FA-1935-4844-AE69-E76A187C4BC1}"/>
          </ac:picMkLst>
        </pc:picChg>
        <pc:picChg chg="add del mod">
          <ac:chgData name=" " userId="1a8540bb86d152e9" providerId="LiveId" clId="{F163EA7B-0127-42AE-A5D3-082E98CFF494}" dt="2021-04-29T06:21:04.200" v="9982"/>
          <ac:picMkLst>
            <pc:docMk/>
            <pc:sldMk cId="1044490322" sldId="281"/>
            <ac:picMk id="32" creationId="{04999AE0-63A6-4962-BDBE-D052571B7E31}"/>
          </ac:picMkLst>
        </pc:picChg>
        <pc:picChg chg="add del mod">
          <ac:chgData name=" " userId="1a8540bb86d152e9" providerId="LiveId" clId="{F163EA7B-0127-42AE-A5D3-082E98CFF494}" dt="2021-04-29T06:22:33.095" v="9984"/>
          <ac:picMkLst>
            <pc:docMk/>
            <pc:sldMk cId="1044490322" sldId="281"/>
            <ac:picMk id="33" creationId="{BEF5A5FE-8A86-47AD-BB1A-D7770CA7124A}"/>
          </ac:picMkLst>
        </pc:picChg>
        <pc:picChg chg="add del mod">
          <ac:chgData name=" " userId="1a8540bb86d152e9" providerId="LiveId" clId="{F163EA7B-0127-42AE-A5D3-082E98CFF494}" dt="2021-04-29T06:23:45.270" v="9986"/>
          <ac:picMkLst>
            <pc:docMk/>
            <pc:sldMk cId="1044490322" sldId="281"/>
            <ac:picMk id="34" creationId="{508837D1-3BF8-4286-B0D1-D36038341BF5}"/>
          </ac:picMkLst>
        </pc:picChg>
        <pc:picChg chg="add mod">
          <ac:chgData name=" " userId="1a8540bb86d152e9" providerId="LiveId" clId="{F163EA7B-0127-42AE-A5D3-082E98CFF494}" dt="2021-04-29T06:25:00.768" v="9987"/>
          <ac:picMkLst>
            <pc:docMk/>
            <pc:sldMk cId="1044490322" sldId="281"/>
            <ac:picMk id="35" creationId="{D44904F1-756A-419B-A083-9E8269397DAC}"/>
          </ac:picMkLst>
        </pc:picChg>
      </pc:sldChg>
      <pc:sldChg chg="modSp new del mod">
        <pc:chgData name=" " userId="1a8540bb86d152e9" providerId="LiveId" clId="{F163EA7B-0127-42AE-A5D3-082E98CFF494}" dt="2021-04-28T21:44:54.122" v="6580" actId="47"/>
        <pc:sldMkLst>
          <pc:docMk/>
          <pc:sldMk cId="2165718279" sldId="282"/>
        </pc:sldMkLst>
        <pc:spChg chg="mod">
          <ac:chgData name=" " userId="1a8540bb86d152e9" providerId="LiveId" clId="{F163EA7B-0127-42AE-A5D3-082E98CFF494}" dt="2021-04-28T20:21:54.132" v="5567" actId="20577"/>
          <ac:spMkLst>
            <pc:docMk/>
            <pc:sldMk cId="2165718279" sldId="282"/>
            <ac:spMk id="2" creationId="{65179C5C-FFEC-4261-8BD2-50FFC16C3A56}"/>
          </ac:spMkLst>
        </pc:spChg>
      </pc:sldChg>
      <pc:sldChg chg="addSp delSp modSp new mod modTransition modAnim">
        <pc:chgData name=" " userId="1a8540bb86d152e9" providerId="LiveId" clId="{F163EA7B-0127-42AE-A5D3-082E98CFF494}" dt="2021-04-29T16:34:25.891" v="10441"/>
        <pc:sldMkLst>
          <pc:docMk/>
          <pc:sldMk cId="3734805572" sldId="283"/>
        </pc:sldMkLst>
        <pc:spChg chg="mod">
          <ac:chgData name=" " userId="1a8540bb86d152e9" providerId="LiveId" clId="{F163EA7B-0127-42AE-A5D3-082E98CFF494}" dt="2021-04-29T15:11:40.395" v="10011" actId="1076"/>
          <ac:spMkLst>
            <pc:docMk/>
            <pc:sldMk cId="3734805572" sldId="283"/>
            <ac:spMk id="2" creationId="{6A72F6E8-C8D3-4024-8C51-7A448BBE784B}"/>
          </ac:spMkLst>
        </pc:spChg>
        <pc:spChg chg="mod">
          <ac:chgData name=" " userId="1a8540bb86d152e9" providerId="LiveId" clId="{F163EA7B-0127-42AE-A5D3-082E98CFF494}" dt="2021-04-29T15:49:20.001" v="10360" actId="20577"/>
          <ac:spMkLst>
            <pc:docMk/>
            <pc:sldMk cId="3734805572" sldId="283"/>
            <ac:spMk id="3" creationId="{16776E6B-ADD4-4F4C-B7C1-637DA06A4860}"/>
          </ac:spMkLst>
        </pc:spChg>
        <pc:spChg chg="add mod">
          <ac:chgData name=" " userId="1a8540bb86d152e9" providerId="LiveId" clId="{F163EA7B-0127-42AE-A5D3-082E98CFF494}" dt="2021-04-29T15:37:19.515" v="10333" actId="1076"/>
          <ac:spMkLst>
            <pc:docMk/>
            <pc:sldMk cId="3734805572" sldId="283"/>
            <ac:spMk id="6" creationId="{3DB4B7E2-99D5-46F1-8EBD-061B2C8152CF}"/>
          </ac:spMkLst>
        </pc:spChg>
        <pc:spChg chg="add mod">
          <ac:chgData name=" " userId="1a8540bb86d152e9" providerId="LiveId" clId="{F163EA7B-0127-42AE-A5D3-082E98CFF494}" dt="2021-04-29T15:33:21.397" v="10306" actId="14100"/>
          <ac:spMkLst>
            <pc:docMk/>
            <pc:sldMk cId="3734805572" sldId="283"/>
            <ac:spMk id="7" creationId="{59BCC2BB-75D1-4AA5-BD53-30E796317C66}"/>
          </ac:spMkLst>
        </pc:spChg>
        <pc:spChg chg="add mod">
          <ac:chgData name=" " userId="1a8540bb86d152e9" providerId="LiveId" clId="{F163EA7B-0127-42AE-A5D3-082E98CFF494}" dt="2021-04-29T15:37:07.791" v="10332" actId="1076"/>
          <ac:spMkLst>
            <pc:docMk/>
            <pc:sldMk cId="3734805572" sldId="283"/>
            <ac:spMk id="8" creationId="{73AD66AA-BAEE-470E-927D-0E035090852D}"/>
          </ac:spMkLst>
        </pc:spChg>
        <pc:spChg chg="add mod">
          <ac:chgData name=" " userId="1a8540bb86d152e9" providerId="LiveId" clId="{F163EA7B-0127-42AE-A5D3-082E98CFF494}" dt="2021-04-29T15:36:51.656" v="10330" actId="1076"/>
          <ac:spMkLst>
            <pc:docMk/>
            <pc:sldMk cId="3734805572" sldId="283"/>
            <ac:spMk id="9" creationId="{8D798968-3FF1-40FF-BD39-4E4CA0BD2E8D}"/>
          </ac:spMkLst>
        </pc:spChg>
        <pc:spChg chg="add mod">
          <ac:chgData name=" " userId="1a8540bb86d152e9" providerId="LiveId" clId="{F163EA7B-0127-42AE-A5D3-082E98CFF494}" dt="2021-04-29T15:36:58.462" v="10331" actId="1076"/>
          <ac:spMkLst>
            <pc:docMk/>
            <pc:sldMk cId="3734805572" sldId="283"/>
            <ac:spMk id="10" creationId="{040BC5C4-CB75-4190-9416-AB1BB8F51C73}"/>
          </ac:spMkLst>
        </pc:spChg>
        <pc:spChg chg="add del">
          <ac:chgData name=" " userId="1a8540bb86d152e9" providerId="LiveId" clId="{F163EA7B-0127-42AE-A5D3-082E98CFF494}" dt="2021-04-29T15:36:25.164" v="10328" actId="478"/>
          <ac:spMkLst>
            <pc:docMk/>
            <pc:sldMk cId="3734805572" sldId="283"/>
            <ac:spMk id="11" creationId="{9F416429-3E78-4019-AD40-DC7F2FC81E6B}"/>
          </ac:spMkLst>
        </pc:spChg>
        <pc:spChg chg="add mod">
          <ac:chgData name=" " userId="1a8540bb86d152e9" providerId="LiveId" clId="{F163EA7B-0127-42AE-A5D3-082E98CFF494}" dt="2021-04-29T15:38:41.991" v="10345" actId="1076"/>
          <ac:spMkLst>
            <pc:docMk/>
            <pc:sldMk cId="3734805572" sldId="283"/>
            <ac:spMk id="12" creationId="{FABA9EED-DD77-4768-ADAB-0EA653E1121D}"/>
          </ac:spMkLst>
        </pc:spChg>
        <pc:spChg chg="add mod">
          <ac:chgData name=" " userId="1a8540bb86d152e9" providerId="LiveId" clId="{F163EA7B-0127-42AE-A5D3-082E98CFF494}" dt="2021-04-29T15:38:33.010" v="10344" actId="1076"/>
          <ac:spMkLst>
            <pc:docMk/>
            <pc:sldMk cId="3734805572" sldId="283"/>
            <ac:spMk id="13" creationId="{094FA3F0-D219-4A70-96A7-ED94FDC9F7A4}"/>
          </ac:spMkLst>
        </pc:spChg>
        <pc:graphicFrameChg chg="add del modGraphic">
          <ac:chgData name=" " userId="1a8540bb86d152e9" providerId="LiveId" clId="{F163EA7B-0127-42AE-A5D3-082E98CFF494}" dt="2021-04-29T15:07:13.921" v="9991" actId="478"/>
          <ac:graphicFrameMkLst>
            <pc:docMk/>
            <pc:sldMk cId="3734805572" sldId="283"/>
            <ac:graphicFrameMk id="4" creationId="{93846928-50C3-4F24-BA04-AFCAA215F05B}"/>
          </ac:graphicFrameMkLst>
        </pc:graphicFrameChg>
        <pc:graphicFrameChg chg="add del mod modGraphic">
          <ac:chgData name=" " userId="1a8540bb86d152e9" providerId="LiveId" clId="{F163EA7B-0127-42AE-A5D3-082E98CFF494}" dt="2021-04-29T15:25:40.001" v="10103" actId="21"/>
          <ac:graphicFrameMkLst>
            <pc:docMk/>
            <pc:sldMk cId="3734805572" sldId="283"/>
            <ac:graphicFrameMk id="5" creationId="{9EFF1B59-9727-4613-B06D-B04D5CB27B06}"/>
          </ac:graphicFrameMkLst>
        </pc:graphicFrameChg>
        <pc:picChg chg="add del mod">
          <ac:chgData name=" " userId="1a8540bb86d152e9" providerId="LiveId" clId="{F163EA7B-0127-42AE-A5D3-082E98CFF494}" dt="2021-04-29T16:00:15.842" v="10362"/>
          <ac:picMkLst>
            <pc:docMk/>
            <pc:sldMk cId="3734805572" sldId="283"/>
            <ac:picMk id="17" creationId="{7CE6E9D9-A21B-4587-9CA6-2732CD1A2C20}"/>
          </ac:picMkLst>
        </pc:picChg>
        <pc:picChg chg="add del mod">
          <ac:chgData name=" " userId="1a8540bb86d152e9" providerId="LiveId" clId="{F163EA7B-0127-42AE-A5D3-082E98CFF494}" dt="2021-04-29T16:00:35.066" v="10364"/>
          <ac:picMkLst>
            <pc:docMk/>
            <pc:sldMk cId="3734805572" sldId="283"/>
            <ac:picMk id="18" creationId="{202C7345-0449-4488-8A49-6320E7CCC9F9}"/>
          </ac:picMkLst>
        </pc:picChg>
        <pc:picChg chg="add del mod">
          <ac:chgData name=" " userId="1a8540bb86d152e9" providerId="LiveId" clId="{F163EA7B-0127-42AE-A5D3-082E98CFF494}" dt="2021-04-29T16:01:06.673" v="10366"/>
          <ac:picMkLst>
            <pc:docMk/>
            <pc:sldMk cId="3734805572" sldId="283"/>
            <ac:picMk id="19" creationId="{1A803840-3E05-481A-9E35-7293A4696578}"/>
          </ac:picMkLst>
        </pc:picChg>
        <pc:picChg chg="add del mod">
          <ac:chgData name=" " userId="1a8540bb86d152e9" providerId="LiveId" clId="{F163EA7B-0127-42AE-A5D3-082E98CFF494}" dt="2021-04-29T16:01:18.376" v="10368"/>
          <ac:picMkLst>
            <pc:docMk/>
            <pc:sldMk cId="3734805572" sldId="283"/>
            <ac:picMk id="20" creationId="{7F1136D7-0F64-4409-B744-0406BD8109C3}"/>
          </ac:picMkLst>
        </pc:picChg>
        <pc:picChg chg="add del mod">
          <ac:chgData name=" " userId="1a8540bb86d152e9" providerId="LiveId" clId="{F163EA7B-0127-42AE-A5D3-082E98CFF494}" dt="2021-04-29T16:01:50.628" v="10370"/>
          <ac:picMkLst>
            <pc:docMk/>
            <pc:sldMk cId="3734805572" sldId="283"/>
            <ac:picMk id="21" creationId="{24580C26-4E68-4989-BEE8-F9697657C08A}"/>
          </ac:picMkLst>
        </pc:picChg>
        <pc:picChg chg="add del mod">
          <ac:chgData name=" " userId="1a8540bb86d152e9" providerId="LiveId" clId="{F163EA7B-0127-42AE-A5D3-082E98CFF494}" dt="2021-04-29T16:03:03.390" v="10372"/>
          <ac:picMkLst>
            <pc:docMk/>
            <pc:sldMk cId="3734805572" sldId="283"/>
            <ac:picMk id="22" creationId="{9ABAB797-49F3-4CFE-A62F-D868A7259CAE}"/>
          </ac:picMkLst>
        </pc:picChg>
        <pc:picChg chg="add del mod">
          <ac:chgData name=" " userId="1a8540bb86d152e9" providerId="LiveId" clId="{F163EA7B-0127-42AE-A5D3-082E98CFF494}" dt="2021-04-29T16:03:34.335" v="10374"/>
          <ac:picMkLst>
            <pc:docMk/>
            <pc:sldMk cId="3734805572" sldId="283"/>
            <ac:picMk id="23" creationId="{29A2D9F4-5AEE-4276-9A67-68254A5ECB1B}"/>
          </ac:picMkLst>
        </pc:picChg>
        <pc:picChg chg="add del mod">
          <ac:chgData name=" " userId="1a8540bb86d152e9" providerId="LiveId" clId="{F163EA7B-0127-42AE-A5D3-082E98CFF494}" dt="2021-04-29T16:04:11.048" v="10376"/>
          <ac:picMkLst>
            <pc:docMk/>
            <pc:sldMk cId="3734805572" sldId="283"/>
            <ac:picMk id="24" creationId="{0FFBA403-BBC0-4B01-A36D-4841A74423E2}"/>
          </ac:picMkLst>
        </pc:picChg>
        <pc:picChg chg="add del mod">
          <ac:chgData name=" " userId="1a8540bb86d152e9" providerId="LiveId" clId="{F163EA7B-0127-42AE-A5D3-082E98CFF494}" dt="2021-04-29T16:05:45.318" v="10378"/>
          <ac:picMkLst>
            <pc:docMk/>
            <pc:sldMk cId="3734805572" sldId="283"/>
            <ac:picMk id="25" creationId="{D11B38DE-35F6-44C6-949C-9CFB22E64A68}"/>
          </ac:picMkLst>
        </pc:picChg>
        <pc:picChg chg="add del mod">
          <ac:chgData name=" " userId="1a8540bb86d152e9" providerId="LiveId" clId="{F163EA7B-0127-42AE-A5D3-082E98CFF494}" dt="2021-04-29T16:05:57.698" v="10380"/>
          <ac:picMkLst>
            <pc:docMk/>
            <pc:sldMk cId="3734805572" sldId="283"/>
            <ac:picMk id="26" creationId="{99FF8A94-1D9E-4CA3-9545-5F90D2C4C3A2}"/>
          </ac:picMkLst>
        </pc:picChg>
        <pc:picChg chg="add del mod">
          <ac:chgData name=" " userId="1a8540bb86d152e9" providerId="LiveId" clId="{F163EA7B-0127-42AE-A5D3-082E98CFF494}" dt="2021-04-29T16:06:20.341" v="10382"/>
          <ac:picMkLst>
            <pc:docMk/>
            <pc:sldMk cId="3734805572" sldId="283"/>
            <ac:picMk id="27" creationId="{506390E6-96A6-4D17-921D-3CE644E6BD0C}"/>
          </ac:picMkLst>
        </pc:picChg>
        <pc:picChg chg="add del mod">
          <ac:chgData name=" " userId="1a8540bb86d152e9" providerId="LiveId" clId="{F163EA7B-0127-42AE-A5D3-082E98CFF494}" dt="2021-04-29T16:06:57.348" v="10384"/>
          <ac:picMkLst>
            <pc:docMk/>
            <pc:sldMk cId="3734805572" sldId="283"/>
            <ac:picMk id="28" creationId="{38B3FA0D-C60A-4829-A3B0-ADE4D939161E}"/>
          </ac:picMkLst>
        </pc:picChg>
        <pc:picChg chg="add del mod">
          <ac:chgData name=" " userId="1a8540bb86d152e9" providerId="LiveId" clId="{F163EA7B-0127-42AE-A5D3-082E98CFF494}" dt="2021-04-29T16:07:16.339" v="10386"/>
          <ac:picMkLst>
            <pc:docMk/>
            <pc:sldMk cId="3734805572" sldId="283"/>
            <ac:picMk id="29" creationId="{6DD64127-FDAF-475A-B2BA-0A29376A1AEF}"/>
          </ac:picMkLst>
        </pc:picChg>
        <pc:picChg chg="add del mod">
          <ac:chgData name=" " userId="1a8540bb86d152e9" providerId="LiveId" clId="{F163EA7B-0127-42AE-A5D3-082E98CFF494}" dt="2021-04-29T16:07:40.619" v="10388"/>
          <ac:picMkLst>
            <pc:docMk/>
            <pc:sldMk cId="3734805572" sldId="283"/>
            <ac:picMk id="30" creationId="{1CAA8678-B027-411C-A96C-81437DE2B88F}"/>
          </ac:picMkLst>
        </pc:picChg>
        <pc:picChg chg="add del mod">
          <ac:chgData name=" " userId="1a8540bb86d152e9" providerId="LiveId" clId="{F163EA7B-0127-42AE-A5D3-082E98CFF494}" dt="2021-04-29T16:08:27.395" v="10390"/>
          <ac:picMkLst>
            <pc:docMk/>
            <pc:sldMk cId="3734805572" sldId="283"/>
            <ac:picMk id="31" creationId="{9457F407-CB6A-482C-B9FE-3C86B81FED86}"/>
          </ac:picMkLst>
        </pc:picChg>
        <pc:picChg chg="add del mod">
          <ac:chgData name=" " userId="1a8540bb86d152e9" providerId="LiveId" clId="{F163EA7B-0127-42AE-A5D3-082E98CFF494}" dt="2021-04-29T16:10:09.041" v="10392"/>
          <ac:picMkLst>
            <pc:docMk/>
            <pc:sldMk cId="3734805572" sldId="283"/>
            <ac:picMk id="32" creationId="{5151BE29-77C7-4BEA-964C-F09000CD9109}"/>
          </ac:picMkLst>
        </pc:picChg>
        <pc:picChg chg="add del mod">
          <ac:chgData name=" " userId="1a8540bb86d152e9" providerId="LiveId" clId="{F163EA7B-0127-42AE-A5D3-082E98CFF494}" dt="2021-04-29T16:10:48.241" v="10394"/>
          <ac:picMkLst>
            <pc:docMk/>
            <pc:sldMk cId="3734805572" sldId="283"/>
            <ac:picMk id="33" creationId="{263D3E60-7F15-4763-B862-3067BE3FA989}"/>
          </ac:picMkLst>
        </pc:picChg>
        <pc:picChg chg="add del mod">
          <ac:chgData name=" " userId="1a8540bb86d152e9" providerId="LiveId" clId="{F163EA7B-0127-42AE-A5D3-082E98CFF494}" dt="2021-04-29T16:11:02.325" v="10396"/>
          <ac:picMkLst>
            <pc:docMk/>
            <pc:sldMk cId="3734805572" sldId="283"/>
            <ac:picMk id="34" creationId="{457B3398-D1FD-4996-981B-CB8807F398BF}"/>
          </ac:picMkLst>
        </pc:picChg>
        <pc:picChg chg="add del mod">
          <ac:chgData name=" " userId="1a8540bb86d152e9" providerId="LiveId" clId="{F163EA7B-0127-42AE-A5D3-082E98CFF494}" dt="2021-04-29T16:11:35.475" v="10398"/>
          <ac:picMkLst>
            <pc:docMk/>
            <pc:sldMk cId="3734805572" sldId="283"/>
            <ac:picMk id="35" creationId="{E1A8C6B2-3D9B-4A77-B179-0F90EF11AF74}"/>
          </ac:picMkLst>
        </pc:picChg>
        <pc:picChg chg="add del mod">
          <ac:chgData name=" " userId="1a8540bb86d152e9" providerId="LiveId" clId="{F163EA7B-0127-42AE-A5D3-082E98CFF494}" dt="2021-04-29T16:12:04.922" v="10400"/>
          <ac:picMkLst>
            <pc:docMk/>
            <pc:sldMk cId="3734805572" sldId="283"/>
            <ac:picMk id="36" creationId="{1D8E7288-39A4-4AF1-995D-6F76591348CE}"/>
          </ac:picMkLst>
        </pc:picChg>
        <pc:picChg chg="add del mod">
          <ac:chgData name=" " userId="1a8540bb86d152e9" providerId="LiveId" clId="{F163EA7B-0127-42AE-A5D3-082E98CFF494}" dt="2021-04-29T16:12:46.995" v="10402"/>
          <ac:picMkLst>
            <pc:docMk/>
            <pc:sldMk cId="3734805572" sldId="283"/>
            <ac:picMk id="37" creationId="{EBA40E08-1E6E-477D-9FEC-4B4283F6EA20}"/>
          </ac:picMkLst>
        </pc:picChg>
        <pc:picChg chg="add del mod">
          <ac:chgData name=" " userId="1a8540bb86d152e9" providerId="LiveId" clId="{F163EA7B-0127-42AE-A5D3-082E98CFF494}" dt="2021-04-29T16:12:59.873" v="10404"/>
          <ac:picMkLst>
            <pc:docMk/>
            <pc:sldMk cId="3734805572" sldId="283"/>
            <ac:picMk id="38" creationId="{26988181-5375-478D-ABE8-32E190C4A2C7}"/>
          </ac:picMkLst>
        </pc:picChg>
        <pc:picChg chg="add del mod">
          <ac:chgData name=" " userId="1a8540bb86d152e9" providerId="LiveId" clId="{F163EA7B-0127-42AE-A5D3-082E98CFF494}" dt="2021-04-29T16:13:20.266" v="10406"/>
          <ac:picMkLst>
            <pc:docMk/>
            <pc:sldMk cId="3734805572" sldId="283"/>
            <ac:picMk id="39" creationId="{6EF43A74-F0DB-43CB-BB76-7864DF60903D}"/>
          </ac:picMkLst>
        </pc:picChg>
        <pc:picChg chg="add del mod">
          <ac:chgData name=" " userId="1a8540bb86d152e9" providerId="LiveId" clId="{F163EA7B-0127-42AE-A5D3-082E98CFF494}" dt="2021-04-29T16:14:10.301" v="10408"/>
          <ac:picMkLst>
            <pc:docMk/>
            <pc:sldMk cId="3734805572" sldId="283"/>
            <ac:picMk id="40" creationId="{658CEAD7-5366-493B-B742-44B6599FFD05}"/>
          </ac:picMkLst>
        </pc:picChg>
        <pc:picChg chg="add del mod">
          <ac:chgData name=" " userId="1a8540bb86d152e9" providerId="LiveId" clId="{F163EA7B-0127-42AE-A5D3-082E98CFF494}" dt="2021-04-29T16:14:28.392" v="10410"/>
          <ac:picMkLst>
            <pc:docMk/>
            <pc:sldMk cId="3734805572" sldId="283"/>
            <ac:picMk id="41" creationId="{1E2D55CA-3A4C-449F-9BA3-FE3ECA64A0E6}"/>
          </ac:picMkLst>
        </pc:picChg>
        <pc:picChg chg="add del mod">
          <ac:chgData name=" " userId="1a8540bb86d152e9" providerId="LiveId" clId="{F163EA7B-0127-42AE-A5D3-082E98CFF494}" dt="2021-04-29T16:14:46.227" v="10412"/>
          <ac:picMkLst>
            <pc:docMk/>
            <pc:sldMk cId="3734805572" sldId="283"/>
            <ac:picMk id="42" creationId="{52F86CB5-B41F-40B3-95C5-8C401AC09350}"/>
          </ac:picMkLst>
        </pc:picChg>
        <pc:picChg chg="add del mod">
          <ac:chgData name=" " userId="1a8540bb86d152e9" providerId="LiveId" clId="{F163EA7B-0127-42AE-A5D3-082E98CFF494}" dt="2021-04-29T16:15:09.972" v="10414"/>
          <ac:picMkLst>
            <pc:docMk/>
            <pc:sldMk cId="3734805572" sldId="283"/>
            <ac:picMk id="43" creationId="{A8D96062-AB89-4DF6-B07F-9C14EF91A6B9}"/>
          </ac:picMkLst>
        </pc:picChg>
        <pc:picChg chg="add del mod">
          <ac:chgData name=" " userId="1a8540bb86d152e9" providerId="LiveId" clId="{F163EA7B-0127-42AE-A5D3-082E98CFF494}" dt="2021-04-29T16:15:27.784" v="10416"/>
          <ac:picMkLst>
            <pc:docMk/>
            <pc:sldMk cId="3734805572" sldId="283"/>
            <ac:picMk id="44" creationId="{A970A9CB-F1C6-4963-A39B-978D17A2C720}"/>
          </ac:picMkLst>
        </pc:picChg>
        <pc:picChg chg="add del mod">
          <ac:chgData name=" " userId="1a8540bb86d152e9" providerId="LiveId" clId="{F163EA7B-0127-42AE-A5D3-082E98CFF494}" dt="2021-04-29T16:15:44.727" v="10418"/>
          <ac:picMkLst>
            <pc:docMk/>
            <pc:sldMk cId="3734805572" sldId="283"/>
            <ac:picMk id="45" creationId="{EE9036CC-4EC2-4933-9B00-FC2555D8F336}"/>
          </ac:picMkLst>
        </pc:picChg>
        <pc:picChg chg="add del mod">
          <ac:chgData name=" " userId="1a8540bb86d152e9" providerId="LiveId" clId="{F163EA7B-0127-42AE-A5D3-082E98CFF494}" dt="2021-04-29T16:21:45.542" v="10420"/>
          <ac:picMkLst>
            <pc:docMk/>
            <pc:sldMk cId="3734805572" sldId="283"/>
            <ac:picMk id="46" creationId="{8514D526-A249-45D4-BD18-0C41A8205257}"/>
          </ac:picMkLst>
        </pc:picChg>
        <pc:picChg chg="add del mod">
          <ac:chgData name=" " userId="1a8540bb86d152e9" providerId="LiveId" clId="{F163EA7B-0127-42AE-A5D3-082E98CFF494}" dt="2021-04-29T16:22:12.840" v="10422"/>
          <ac:picMkLst>
            <pc:docMk/>
            <pc:sldMk cId="3734805572" sldId="283"/>
            <ac:picMk id="47" creationId="{E4909430-24D3-44A6-9DBB-965BDD443A68}"/>
          </ac:picMkLst>
        </pc:picChg>
        <pc:picChg chg="add del mod">
          <ac:chgData name=" " userId="1a8540bb86d152e9" providerId="LiveId" clId="{F163EA7B-0127-42AE-A5D3-082E98CFF494}" dt="2021-04-29T16:22:39.995" v="10424"/>
          <ac:picMkLst>
            <pc:docMk/>
            <pc:sldMk cId="3734805572" sldId="283"/>
            <ac:picMk id="48" creationId="{506D2165-7DA8-4F67-96CE-46C902D5C186}"/>
          </ac:picMkLst>
        </pc:picChg>
        <pc:picChg chg="add del mod">
          <ac:chgData name=" " userId="1a8540bb86d152e9" providerId="LiveId" clId="{F163EA7B-0127-42AE-A5D3-082E98CFF494}" dt="2021-04-29T16:26:21.983" v="10426"/>
          <ac:picMkLst>
            <pc:docMk/>
            <pc:sldMk cId="3734805572" sldId="283"/>
            <ac:picMk id="49" creationId="{7F019A79-427E-4E41-AB26-407B1156BC9A}"/>
          </ac:picMkLst>
        </pc:picChg>
        <pc:picChg chg="add del mod">
          <ac:chgData name=" " userId="1a8540bb86d152e9" providerId="LiveId" clId="{F163EA7B-0127-42AE-A5D3-082E98CFF494}" dt="2021-04-29T16:27:30.356" v="10428"/>
          <ac:picMkLst>
            <pc:docMk/>
            <pc:sldMk cId="3734805572" sldId="283"/>
            <ac:picMk id="50" creationId="{627C4713-F8D0-4AF1-9CCE-A3BB358889A6}"/>
          </ac:picMkLst>
        </pc:picChg>
        <pc:picChg chg="add del mod">
          <ac:chgData name=" " userId="1a8540bb86d152e9" providerId="LiveId" clId="{F163EA7B-0127-42AE-A5D3-082E98CFF494}" dt="2021-04-29T16:27:59.285" v="10430"/>
          <ac:picMkLst>
            <pc:docMk/>
            <pc:sldMk cId="3734805572" sldId="283"/>
            <ac:picMk id="51" creationId="{326C98A3-A884-4C24-BE34-89BFA74ED68B}"/>
          </ac:picMkLst>
        </pc:picChg>
        <pc:picChg chg="add del mod">
          <ac:chgData name=" " userId="1a8540bb86d152e9" providerId="LiveId" clId="{F163EA7B-0127-42AE-A5D3-082E98CFF494}" dt="2021-04-29T16:28:27.652" v="10432"/>
          <ac:picMkLst>
            <pc:docMk/>
            <pc:sldMk cId="3734805572" sldId="283"/>
            <ac:picMk id="52" creationId="{E9A1F98E-B765-447E-8907-4DCE05D0F797}"/>
          </ac:picMkLst>
        </pc:picChg>
        <pc:picChg chg="add del mod">
          <ac:chgData name=" " userId="1a8540bb86d152e9" providerId="LiveId" clId="{F163EA7B-0127-42AE-A5D3-082E98CFF494}" dt="2021-04-29T16:29:14.857" v="10434"/>
          <ac:picMkLst>
            <pc:docMk/>
            <pc:sldMk cId="3734805572" sldId="283"/>
            <ac:picMk id="53" creationId="{AFB0A060-3E92-4E12-9E88-FAFCFCC317FD}"/>
          </ac:picMkLst>
        </pc:picChg>
        <pc:picChg chg="add del mod">
          <ac:chgData name=" " userId="1a8540bb86d152e9" providerId="LiveId" clId="{F163EA7B-0127-42AE-A5D3-082E98CFF494}" dt="2021-04-29T16:30:41.070" v="10436"/>
          <ac:picMkLst>
            <pc:docMk/>
            <pc:sldMk cId="3734805572" sldId="283"/>
            <ac:picMk id="54" creationId="{D25F09F2-F6D2-4E3D-80DF-8C45C2BE9D8E}"/>
          </ac:picMkLst>
        </pc:picChg>
        <pc:picChg chg="add del mod">
          <ac:chgData name=" " userId="1a8540bb86d152e9" providerId="LiveId" clId="{F163EA7B-0127-42AE-A5D3-082E98CFF494}" dt="2021-04-29T16:31:56.980" v="10438"/>
          <ac:picMkLst>
            <pc:docMk/>
            <pc:sldMk cId="3734805572" sldId="283"/>
            <ac:picMk id="55" creationId="{33F0FA2B-877A-4FCC-8F93-6C47739FF508}"/>
          </ac:picMkLst>
        </pc:picChg>
        <pc:picChg chg="add del mod">
          <ac:chgData name=" " userId="1a8540bb86d152e9" providerId="LiveId" clId="{F163EA7B-0127-42AE-A5D3-082E98CFF494}" dt="2021-04-29T16:32:47.764" v="10440"/>
          <ac:picMkLst>
            <pc:docMk/>
            <pc:sldMk cId="3734805572" sldId="283"/>
            <ac:picMk id="56" creationId="{16CDEE9D-E5E2-4305-8A1B-F0A6E98C3EEE}"/>
          </ac:picMkLst>
        </pc:picChg>
        <pc:picChg chg="add mod">
          <ac:chgData name=" " userId="1a8540bb86d152e9" providerId="LiveId" clId="{F163EA7B-0127-42AE-A5D3-082E98CFF494}" dt="2021-04-29T16:34:25.891" v="10441"/>
          <ac:picMkLst>
            <pc:docMk/>
            <pc:sldMk cId="3734805572" sldId="283"/>
            <ac:picMk id="57" creationId="{C553893D-EBD7-47A0-AE63-F5870512BAE2}"/>
          </ac:picMkLst>
        </pc:picChg>
        <pc:cxnChg chg="add mod">
          <ac:chgData name=" " userId="1a8540bb86d152e9" providerId="LiveId" clId="{F163EA7B-0127-42AE-A5D3-082E98CFF494}" dt="2021-04-29T15:39:33.683" v="10351" actId="13822"/>
          <ac:cxnSpMkLst>
            <pc:docMk/>
            <pc:sldMk cId="3734805572" sldId="283"/>
            <ac:cxnSpMk id="15" creationId="{01A22E67-F918-49C1-A108-B02A9E99B984}"/>
          </ac:cxnSpMkLst>
        </pc:cxnChg>
      </pc:sldChg>
      <pc:sldChg chg="new del">
        <pc:chgData name=" " userId="1a8540bb86d152e9" providerId="LiveId" clId="{F163EA7B-0127-42AE-A5D3-082E98CFF494}" dt="2021-04-28T23:08:57.612" v="7942" actId="680"/>
        <pc:sldMkLst>
          <pc:docMk/>
          <pc:sldMk cId="964533471" sldId="284"/>
        </pc:sldMkLst>
      </pc:sldChg>
    </pc:docChg>
  </pc:docChgLst>
</pc:chgInfo>
</file>

<file path=ppt/media/image1.png>
</file>

<file path=ppt/media/image2.jpg>
</file>

<file path=ppt/media/image3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E1854-E07F-4038-AE9D-556323B738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EE833F-CDC6-4F05-B318-ECD8A4C694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FA2E6-5600-49B1-9321-BC635CC39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86420-2F49-4BBF-B325-EA944F578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A4B78-4DDC-42F7-8297-91C6CA0DC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09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00D23-31D5-44B8-9F09-C17B34032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1260C0-1CD7-4EF0-A494-206DD72B02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1FB4A-B07E-4D44-852A-0FF0AE64A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2E003-F66C-4A5C-935B-990A14E6D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364CE-734A-4BA3-921F-76DAB2900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71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56106C-B072-4F2B-AC8F-791380C58E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43814E-C9E1-4353-97B7-71714540C7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63237-D5CD-4A26-9D6E-A6DA23EF7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52E64-FF2D-49D0-A6F1-7F305D44E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BE61A-37EB-4749-B745-523FA56C0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10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9FCAD-8E14-42B9-96E9-65DB2C3C6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746D2-73EC-4C07-93D8-5B4489651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1458D-707D-4392-9B85-DFAC20FCC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FA56F-566C-4070-81AF-62C9E4B99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7BDE9-8E16-4526-93F1-59C70D4AE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07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5DD15-D7E4-4305-B616-6E78819E8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56D0D-77BE-4922-AE81-F472958A6D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B658A-A8A5-4D16-8836-337F83A19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2F2DB-23CA-4CED-A405-0773CB6E5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B77E6-BC65-4EF7-9C07-A12D46931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4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2979C-7EDB-4CE2-9B84-2057DEF4A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1F8E7-B4F8-40C3-BC62-3B2EC85F92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A7CFF6-949B-43D1-9D3A-A174835FE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CFD0D-C028-4068-AA1E-A27C78475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7B89D4-2DE0-4090-8384-490DC441C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7BD552-CBEC-4B1A-AFE9-19AA37DC4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50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8D113-61C7-4DBA-BE11-1105D234C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94361C-5024-469A-98BF-99DD109EB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AE24D7-2185-4C74-AF39-ED39E50B81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A178F4-4423-4AC0-8F13-3A0CD53D5D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2DFB50-CA12-46C0-8896-4152879CD4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81A6FA-0EC5-4B35-84F7-E505E3448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9CF1F3-1CA2-4425-A17D-B65CFABC1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13300E-CC1C-4AB4-9DB8-B325ED6EE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52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088A2-91D4-4D00-9439-A2700EAD5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C023CF-6726-42F9-B01D-8733DD2EC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48D1C0-00C9-408B-82E6-B28994270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C643B6-0462-4925-AB49-1E070440D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174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59E7CB-B845-43BA-A8F2-64F1A8034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75EC33-F383-401C-8C0B-CFF80FF13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024A1C-CE4C-4F1F-99D6-BB218200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491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D9E3-ADA4-4147-A3C6-BF7F6921B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B1E31-1725-42EA-95D6-947FB42F3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1A38C7-17B4-40D1-8771-B82CE7F54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7C3A5-8F7F-4E70-96EC-F9749A1D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FC4485-1573-4F2C-BCA2-AEB733E2E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C7F46D-58BC-4936-9363-686C75F75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757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96DED-ED6C-4AD9-8158-1E4FB52D1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C21E1A-9379-4489-B09D-4F5AB320E5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D97D1B-9698-4BDF-95BA-466DBBFD5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43A7AC-9797-46C1-971A-7B1B80825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92C2A0-4E9D-4A20-95E0-543C929A8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ED2412-CC5B-4EF5-AFC1-0FFA5BE4A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09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7170F0-6A72-4756-B754-20E5DD697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99796B-0C14-49DA-A452-255E75E7B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03746-B1B3-44DC-BFC3-08DDE0015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1EDA23-5E2A-4C1A-ACBC-B5612D29E59B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401E1-8B1E-434D-A5CC-A0EECDA30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1238A-0C19-47CC-B21D-A9E8189B67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1C443-3738-4BB4-A4DA-6EE594F1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343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hyperlink" Target="https://www.youtube.com/watch?v=H-bX2eR4Yvs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BD711-5EF9-473A-B296-5FFAA34C53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Non-Fungible Tokens</a:t>
            </a:r>
            <a:br>
              <a:rPr lang="en-US" dirty="0"/>
            </a:br>
            <a:r>
              <a:rPr lang="en-US" dirty="0"/>
              <a:t>(NFTs)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E2A33A-8B4E-4142-BD82-63A43FEBB6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5862"/>
            <a:ext cx="9144000" cy="1171937"/>
          </a:xfrm>
        </p:spPr>
        <p:txBody>
          <a:bodyPr>
            <a:normAutofit/>
          </a:bodyPr>
          <a:lstStyle/>
          <a:p>
            <a:r>
              <a:rPr lang="en-US" sz="3200" dirty="0"/>
              <a:t>Rabin Thapa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BD8A8096-66FC-495E-8716-C8A0BE245F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549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93"/>
    </mc:Choice>
    <mc:Fallback>
      <p:transition spd="slow" advTm="12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2F6E8-C8D3-4024-8C51-7A448BBE7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78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How do NFTs work?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76E6B-ADD4-4F4C-B7C1-637DA06A4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578"/>
            <a:ext cx="5257799" cy="4664252"/>
          </a:xfrm>
        </p:spPr>
        <p:txBody>
          <a:bodyPr>
            <a:normAutofit/>
          </a:bodyPr>
          <a:lstStyle/>
          <a:p>
            <a:r>
              <a:rPr lang="en-US" dirty="0"/>
              <a:t>Owners can:</a:t>
            </a:r>
          </a:p>
          <a:p>
            <a:pPr lvl="1"/>
            <a:r>
              <a:rPr lang="en-US" dirty="0"/>
              <a:t>easily prove ownership</a:t>
            </a:r>
          </a:p>
          <a:p>
            <a:pPr lvl="1"/>
            <a:r>
              <a:rPr lang="en-US" dirty="0"/>
              <a:t>Sell it</a:t>
            </a:r>
          </a:p>
          <a:p>
            <a:pPr lvl="2"/>
            <a:r>
              <a:rPr lang="en-US" dirty="0"/>
              <a:t>In NFT market or peer-to-peer</a:t>
            </a:r>
          </a:p>
          <a:p>
            <a:pPr lvl="2"/>
            <a:r>
              <a:rPr lang="en-US" dirty="0"/>
              <a:t>No intermediaries</a:t>
            </a:r>
          </a:p>
          <a:p>
            <a:r>
              <a:rPr lang="en-US" dirty="0"/>
              <a:t>Creators can:</a:t>
            </a:r>
          </a:p>
          <a:p>
            <a:pPr lvl="1"/>
            <a:r>
              <a:rPr lang="en-US" dirty="0"/>
              <a:t>prove they created it</a:t>
            </a:r>
          </a:p>
          <a:p>
            <a:pPr lvl="1"/>
            <a:r>
              <a:rPr lang="en-US" dirty="0"/>
              <a:t>determine scarcity </a:t>
            </a:r>
          </a:p>
          <a:p>
            <a:pPr lvl="1"/>
            <a:r>
              <a:rPr lang="en-US" dirty="0"/>
              <a:t>Sell it:</a:t>
            </a:r>
          </a:p>
          <a:p>
            <a:pPr lvl="2"/>
            <a:r>
              <a:rPr lang="en-US" dirty="0"/>
              <a:t>Earn royalty every time it is sold (e.g. </a:t>
            </a:r>
            <a:r>
              <a:rPr lang="en-US" dirty="0" err="1"/>
              <a:t>EulerBeats</a:t>
            </a:r>
            <a:r>
              <a:rPr lang="en-US" dirty="0"/>
              <a:t> Originals)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4B7E2-99D5-46F1-8EBD-061B2C8152CF}"/>
              </a:ext>
            </a:extLst>
          </p:cNvPr>
          <p:cNvSpPr txBox="1"/>
          <p:nvPr/>
        </p:nvSpPr>
        <p:spPr>
          <a:xfrm>
            <a:off x="7823200" y="1545556"/>
            <a:ext cx="319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gency FB" panose="020B0503020202020204" pitchFamily="34" charset="0"/>
              </a:rPr>
              <a:t>Private key (256 bits)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BCC2BB-75D1-4AA5-BD53-30E796317C66}"/>
              </a:ext>
            </a:extLst>
          </p:cNvPr>
          <p:cNvSpPr txBox="1"/>
          <p:nvPr/>
        </p:nvSpPr>
        <p:spPr>
          <a:xfrm>
            <a:off x="7574844" y="3480074"/>
            <a:ext cx="3691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gency FB" panose="020B0503020202020204" pitchFamily="34" charset="0"/>
              </a:rPr>
              <a:t>Public key (512 bits + a prefix)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AD66AA-BAEE-470E-927D-0E035090852D}"/>
              </a:ext>
            </a:extLst>
          </p:cNvPr>
          <p:cNvSpPr txBox="1"/>
          <p:nvPr/>
        </p:nvSpPr>
        <p:spPr>
          <a:xfrm>
            <a:off x="8060266" y="5645424"/>
            <a:ext cx="3031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gency FB" panose="020B0503020202020204" pitchFamily="34" charset="0"/>
              </a:rPr>
              <a:t>Address (160 bits)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8D798968-3FF1-40FF-BD39-4E4CA0BD2E8D}"/>
              </a:ext>
            </a:extLst>
          </p:cNvPr>
          <p:cNvSpPr/>
          <p:nvPr/>
        </p:nvSpPr>
        <p:spPr>
          <a:xfrm>
            <a:off x="7778045" y="2164762"/>
            <a:ext cx="2449689" cy="1197580"/>
          </a:xfrm>
          <a:prstGeom prst="down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Elliptic-curve</a:t>
            </a:r>
          </a:p>
          <a:p>
            <a:pPr algn="ctr"/>
            <a:r>
              <a:rPr lang="en-US" dirty="0"/>
              <a:t>Encryption 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040BC5C4-CB75-4190-9416-AB1BB8F51C73}"/>
              </a:ext>
            </a:extLst>
          </p:cNvPr>
          <p:cNvSpPr/>
          <p:nvPr/>
        </p:nvSpPr>
        <p:spPr>
          <a:xfrm>
            <a:off x="8181621" y="4173593"/>
            <a:ext cx="1817512" cy="1239977"/>
          </a:xfrm>
          <a:prstGeom prst="down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Cryptographic hashing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BA9EED-DD77-4768-ADAB-0EA653E1121D}"/>
              </a:ext>
            </a:extLst>
          </p:cNvPr>
          <p:cNvSpPr txBox="1"/>
          <p:nvPr/>
        </p:nvSpPr>
        <p:spPr>
          <a:xfrm>
            <a:off x="10227734" y="2586912"/>
            <a:ext cx="1151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One-way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4FA3F0-D219-4A70-96A7-ED94FDC9F7A4}"/>
              </a:ext>
            </a:extLst>
          </p:cNvPr>
          <p:cNvSpPr txBox="1"/>
          <p:nvPr/>
        </p:nvSpPr>
        <p:spPr>
          <a:xfrm>
            <a:off x="9999134" y="4615615"/>
            <a:ext cx="1151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One-way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1A22E67-F918-49C1-A108-B02A9E99B984}"/>
              </a:ext>
            </a:extLst>
          </p:cNvPr>
          <p:cNvCxnSpPr>
            <a:cxnSpLocks/>
          </p:cNvCxnSpPr>
          <p:nvPr/>
        </p:nvCxnSpPr>
        <p:spPr>
          <a:xfrm>
            <a:off x="6445956" y="1885244"/>
            <a:ext cx="23989" cy="422184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7" name="Audio 56">
            <a:hlinkClick r:id="" action="ppaction://media"/>
            <a:extLst>
              <a:ext uri="{FF2B5EF4-FFF2-40B4-BE49-F238E27FC236}">
                <a16:creationId xmlns:a16="http://schemas.microsoft.com/office/drawing/2014/main" id="{C553893D-EBD7-47A0-AE63-F5870512BA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805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613"/>
    </mc:Choice>
    <mc:Fallback xmlns="">
      <p:transition spd="slow" advTm="83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90" x="2500313" y="6565900"/>
          <p14:tracePt t="4901" x="2500313" y="6373813"/>
          <p14:tracePt t="4910" x="2500313" y="6223000"/>
          <p14:tracePt t="4920" x="2500313" y="6021388"/>
          <p14:tracePt t="4929" x="2500313" y="5829300"/>
          <p14:tracePt t="4939" x="2500313" y="5576888"/>
          <p14:tracePt t="4951" x="2500313" y="5384800"/>
          <p14:tracePt t="4959" x="2500313" y="5164138"/>
          <p14:tracePt t="4971" x="2500313" y="4992688"/>
          <p14:tracePt t="4978" x="2500313" y="4800600"/>
          <p14:tracePt t="4988" x="2500313" y="4668838"/>
          <p14:tracePt t="4998" x="2500313" y="4559300"/>
          <p14:tracePt t="5009" x="2490788" y="4478338"/>
          <p14:tracePt t="5019" x="2481263" y="4406900"/>
          <p14:tracePt t="5027" x="2481263" y="4367213"/>
          <p14:tracePt t="5294" x="2481263" y="4356100"/>
          <p14:tracePt t="5306" x="2481263" y="4286250"/>
          <p14:tracePt t="5315" x="2511425" y="3952875"/>
          <p14:tracePt t="5325" x="2530475" y="3408363"/>
          <p14:tracePt t="5335" x="2530475" y="3076575"/>
          <p14:tracePt t="5345" x="2530475" y="2722563"/>
          <p14:tracePt t="5355" x="2530475" y="2390775"/>
          <p14:tracePt t="5364" x="2530475" y="2147888"/>
          <p14:tracePt t="5375" x="2541588" y="1916113"/>
          <p14:tracePt t="5385" x="2551113" y="1774825"/>
          <p14:tracePt t="5395" x="2560638" y="1654175"/>
          <p14:tracePt t="5404" x="2571750" y="1552575"/>
          <p14:tracePt t="5414" x="2571750" y="1473200"/>
          <p14:tracePt t="5424" x="2571750" y="1431925"/>
          <p14:tracePt t="5434" x="2581275" y="1411288"/>
          <p14:tracePt t="5444" x="2581275" y="1401763"/>
          <p14:tracePt t="5454" x="2581275" y="1392238"/>
          <p14:tracePt t="5741" x="2551113" y="1431925"/>
          <p14:tracePt t="5750" x="2481263" y="1512888"/>
          <p14:tracePt t="5761" x="2370138" y="1654175"/>
          <p14:tracePt t="5770" x="2268538" y="1835150"/>
          <p14:tracePt t="5780" x="2219325" y="1946275"/>
          <p14:tracePt t="5789" x="2157413" y="2047875"/>
          <p14:tracePt t="5800" x="2117725" y="2159000"/>
          <p14:tracePt t="5810" x="2097088" y="2259013"/>
          <p14:tracePt t="5820" x="2057400" y="2349500"/>
          <p14:tracePt t="5830" x="2047875" y="2409825"/>
          <p14:tracePt t="5839" x="2047875" y="2460625"/>
          <p14:tracePt t="5850" x="2047875" y="2490788"/>
          <p14:tracePt t="5859" x="2047875" y="2511425"/>
          <p14:tracePt t="5868" x="2047875" y="2532063"/>
          <p14:tracePt t="5878" x="2057400" y="2551113"/>
          <p14:tracePt t="5888" x="2078038" y="2571750"/>
          <p14:tracePt t="5899" x="2108200" y="2581275"/>
          <p14:tracePt t="5909" x="2178050" y="2601913"/>
          <p14:tracePt t="5918" x="2289175" y="2622550"/>
          <p14:tracePt t="5928" x="2439988" y="2652713"/>
          <p14:tracePt t="5938" x="2601913" y="2673350"/>
          <p14:tracePt t="5952" x="2722563" y="2682875"/>
          <p14:tracePt t="5957" x="2843213" y="2692400"/>
          <p14:tracePt t="5967" x="2935288" y="2703513"/>
          <p14:tracePt t="5979" x="3005138" y="2713038"/>
          <p14:tracePt t="5987" x="3044825" y="2713038"/>
          <p14:tracePt t="5996" x="3065463" y="2722563"/>
          <p14:tracePt t="6007" x="3086100" y="2722563"/>
          <p14:tracePt t="6036" x="3095625" y="2722563"/>
          <p14:tracePt t="6276" x="3116263" y="2722563"/>
          <p14:tracePt t="6284" x="3186113" y="2703513"/>
          <p14:tracePt t="6294" x="3327400" y="2641600"/>
          <p14:tracePt t="6304" x="3438525" y="2601913"/>
          <p14:tracePt t="6314" x="3509963" y="2571750"/>
          <p14:tracePt t="6324" x="3589338" y="2541588"/>
          <p14:tracePt t="6334" x="3630613" y="2520950"/>
          <p14:tracePt t="6344" x="3681413" y="2501900"/>
          <p14:tracePt t="6354" x="3711575" y="2490788"/>
          <p14:tracePt t="6364" x="3741738" y="2481263"/>
          <p14:tracePt t="6374" x="3771900" y="2470150"/>
          <p14:tracePt t="6383" x="3781425" y="2470150"/>
          <p14:tracePt t="6393" x="3802063" y="2460625"/>
          <p14:tracePt t="6403" x="3811588" y="2460625"/>
          <p14:tracePt t="6413" x="3822700" y="2460625"/>
          <p14:tracePt t="6433" x="3832225" y="2460625"/>
          <p14:tracePt t="6462" x="3841750" y="2460625"/>
          <p14:tracePt t="6512" x="3852863" y="2460625"/>
          <p14:tracePt t="6532" x="3862388" y="2460625"/>
          <p14:tracePt t="6622" x="3871913" y="2460625"/>
          <p14:tracePt t="6771" x="3883025" y="2460625"/>
          <p14:tracePt t="6819" x="3883025" y="2451100"/>
          <p14:tracePt t="6859" x="3892550" y="2451100"/>
          <p14:tracePt t="6918" x="3902075" y="2451100"/>
          <p14:tracePt t="6978" x="3913188" y="2451100"/>
          <p14:tracePt t="7048" x="3922713" y="2451100"/>
          <p14:tracePt t="7472" x="3943350" y="2451100"/>
          <p14:tracePt t="7484" x="3962400" y="2451100"/>
          <p14:tracePt t="7492" x="4013200" y="2451100"/>
          <p14:tracePt t="7502" x="4103688" y="2451100"/>
          <p14:tracePt t="7511" x="4214813" y="2460625"/>
          <p14:tracePt t="7522" x="4325938" y="2481263"/>
          <p14:tracePt t="7532" x="4416425" y="2481263"/>
          <p14:tracePt t="7541" x="4497388" y="2490788"/>
          <p14:tracePt t="7551" x="4568825" y="2490788"/>
          <p14:tracePt t="7560" x="4629150" y="2501900"/>
          <p14:tracePt t="7571" x="4668838" y="2501900"/>
          <p14:tracePt t="7583" x="4710113" y="2501900"/>
          <p14:tracePt t="7590" x="4749800" y="2501900"/>
          <p14:tracePt t="7600" x="4789488" y="2501900"/>
          <p14:tracePt t="7610" x="4860925" y="2501900"/>
          <p14:tracePt t="7620" x="4951413" y="2501900"/>
          <p14:tracePt t="7629" x="5062538" y="2501900"/>
          <p14:tracePt t="7639" x="5143500" y="2501900"/>
          <p14:tracePt t="7649" x="5224463" y="2490788"/>
          <p14:tracePt t="7658" x="5294313" y="2490788"/>
          <p14:tracePt t="7669" x="5345113" y="2490788"/>
          <p14:tracePt t="7680" x="5405438" y="2490788"/>
          <p14:tracePt t="7689" x="5435600" y="2481263"/>
          <p14:tracePt t="7700" x="5465763" y="2481263"/>
          <p14:tracePt t="7710" x="5495925" y="2481263"/>
          <p14:tracePt t="7719" x="5516563" y="2470150"/>
          <p14:tracePt t="7727" x="5535613" y="2470150"/>
          <p14:tracePt t="8005" x="5546725" y="2470150"/>
          <p14:tracePt t="8016" x="5576888" y="2460625"/>
          <p14:tracePt t="8026" x="5757863" y="2420938"/>
          <p14:tracePt t="8036" x="6080125" y="2339975"/>
          <p14:tracePt t="8045" x="6343650" y="2289175"/>
          <p14:tracePt t="8056" x="6575425" y="2259013"/>
          <p14:tracePt t="8066" x="6816725" y="2228850"/>
          <p14:tracePt t="8075" x="6988175" y="2208213"/>
          <p14:tracePt t="8085" x="7129463" y="2198688"/>
          <p14:tracePt t="8094" x="7240588" y="2168525"/>
          <p14:tracePt t="8104" x="7321550" y="2159000"/>
          <p14:tracePt t="8114" x="7391400" y="2138363"/>
          <p14:tracePt t="8124" x="7432675" y="2138363"/>
          <p14:tracePt t="8134" x="7451725" y="2138363"/>
          <p14:tracePt t="8143" x="7472363" y="2127250"/>
          <p14:tracePt t="8163" x="7481888" y="2127250"/>
          <p14:tracePt t="8471" x="7481888" y="2117725"/>
          <p14:tracePt t="8490" x="7493000" y="2108200"/>
          <p14:tracePt t="8500" x="7502525" y="2097088"/>
          <p14:tracePt t="8509" x="7513638" y="2078038"/>
          <p14:tracePt t="8519" x="7523163" y="2066925"/>
          <p14:tracePt t="8529" x="7523163" y="2047875"/>
          <p14:tracePt t="8540" x="7532688" y="2036763"/>
          <p14:tracePt t="8549" x="7532688" y="2027238"/>
          <p14:tracePt t="8559" x="7532688" y="2017713"/>
          <p14:tracePt t="8569" x="7543800" y="2006600"/>
          <p14:tracePt t="8588" x="7543800" y="1997075"/>
          <p14:tracePt t="8608" x="7553325" y="1997075"/>
          <p14:tracePt t="8629" x="7553325" y="1987550"/>
          <p14:tracePt t="8718" x="7553325" y="1976438"/>
          <p14:tracePt t="9115" x="7562850" y="1966913"/>
          <p14:tracePt t="9134" x="7583488" y="1946275"/>
          <p14:tracePt t="9144" x="7604125" y="1925638"/>
          <p14:tracePt t="9153" x="7613650" y="1916113"/>
          <p14:tracePt t="9163" x="7634288" y="1906588"/>
          <p14:tracePt t="9173" x="7643813" y="1895475"/>
          <p14:tracePt t="9184" x="7653338" y="1885950"/>
          <p14:tracePt t="9211" x="7664450" y="1885950"/>
          <p14:tracePt t="9232" x="7664450" y="1876425"/>
          <p14:tracePt t="9332" x="7673975" y="1876425"/>
          <p14:tracePt t="9441" x="7673975" y="1885950"/>
          <p14:tracePt t="9451" x="7664450" y="1885950"/>
          <p14:tracePt t="9460" x="7664450" y="1895475"/>
          <p14:tracePt t="9471" x="7664450" y="1906588"/>
          <p14:tracePt t="9489" x="7653338" y="1906588"/>
          <p14:tracePt t="9558" x="7653338" y="1916113"/>
          <p14:tracePt t="9847" x="7653338" y="1925638"/>
          <p14:tracePt t="11183" x="7643813" y="1925638"/>
          <p14:tracePt t="11715" x="7634288" y="1925638"/>
          <p14:tracePt t="11726" x="7634288" y="1946275"/>
          <p14:tracePt t="11736" x="7613650" y="1966913"/>
          <p14:tracePt t="11746" x="7593013" y="2017713"/>
          <p14:tracePt t="11755" x="7562850" y="2087563"/>
          <p14:tracePt t="11766" x="7502525" y="2189163"/>
          <p14:tracePt t="11774" x="7462838" y="2298700"/>
          <p14:tracePt t="11786" x="7412038" y="2409825"/>
          <p14:tracePt t="11795" x="7381875" y="2511425"/>
          <p14:tracePt t="11804" x="7351713" y="2611438"/>
          <p14:tracePt t="11815" x="7331075" y="2682875"/>
          <p14:tracePt t="11825" x="7321550" y="2752725"/>
          <p14:tracePt t="11835" x="7300913" y="2803525"/>
          <p14:tracePt t="11844" x="7291388" y="2863850"/>
          <p14:tracePt t="11854" x="7280275" y="2905125"/>
          <p14:tracePt t="11866" x="7270750" y="2965450"/>
          <p14:tracePt t="11873" x="7270750" y="3005138"/>
          <p14:tracePt t="11884" x="7270750" y="3055938"/>
          <p14:tracePt t="11894" x="7270750" y="3086100"/>
          <p14:tracePt t="11903" x="7261225" y="3136900"/>
          <p14:tracePt t="11913" x="7261225" y="3167063"/>
          <p14:tracePt t="11923" x="7261225" y="3206750"/>
          <p14:tracePt t="11933" x="7261225" y="3227388"/>
          <p14:tracePt t="11951" x="7261225" y="3257550"/>
          <p14:tracePt t="11952" x="7261225" y="3287713"/>
          <p14:tracePt t="11963" x="7270750" y="3297238"/>
          <p14:tracePt t="11973" x="7270750" y="3308350"/>
          <p14:tracePt t="11983" x="7270750" y="3327400"/>
          <p14:tracePt t="11993" x="7280275" y="3338513"/>
          <p14:tracePt t="12002" x="7280275" y="3348038"/>
          <p14:tracePt t="12012" x="7291388" y="3368675"/>
          <p14:tracePt t="12023" x="7300913" y="3378200"/>
          <p14:tracePt t="12034" x="7310438" y="3389313"/>
          <p14:tracePt t="12042" x="7321550" y="3408363"/>
          <p14:tracePt t="12052" x="7321550" y="3419475"/>
          <p14:tracePt t="12062" x="7342188" y="3438525"/>
          <p14:tracePt t="12071" x="7342188" y="3459163"/>
          <p14:tracePt t="12085" x="7351713" y="3468688"/>
          <p14:tracePt t="12094" x="7361238" y="3489325"/>
          <p14:tracePt t="12112" x="7381875" y="3498850"/>
          <p14:tracePt t="12123" x="7381875" y="3509963"/>
          <p14:tracePt t="12133" x="7391400" y="3519488"/>
          <p14:tracePt t="12141" x="7421563" y="3530600"/>
          <p14:tracePt t="12152" x="7432675" y="3540125"/>
          <p14:tracePt t="12160" x="7451725" y="3549650"/>
          <p14:tracePt t="12170" x="7481888" y="3560763"/>
          <p14:tracePt t="12180" x="7493000" y="3570288"/>
          <p14:tracePt t="12201" x="7502525" y="3570288"/>
          <p14:tracePt t="12210" x="7513638" y="3570288"/>
          <p14:tracePt t="12230" x="7523163" y="3579813"/>
          <p14:tracePt t="12260" x="7532688" y="3600450"/>
          <p14:tracePt t="12279" x="7543800" y="3609975"/>
          <p14:tracePt t="12290" x="7553325" y="3630613"/>
          <p14:tracePt t="12299" x="7553325" y="3640138"/>
          <p14:tracePt t="12309" x="7562850" y="3651250"/>
          <p14:tracePt t="12320" x="7562850" y="3660775"/>
          <p14:tracePt t="12329" x="7562850" y="3670300"/>
          <p14:tracePt t="12339" x="7562850" y="3681413"/>
          <p14:tracePt t="12349" x="7562850" y="3690938"/>
          <p14:tracePt t="12358" x="7562850" y="3702050"/>
          <p14:tracePt t="12378" x="7562850" y="3711575"/>
          <p14:tracePt t="12407" x="7562850" y="3721100"/>
          <p14:tracePt t="12428" x="7562850" y="3732213"/>
          <p14:tracePt t="12447" x="7553325" y="3741738"/>
          <p14:tracePt t="12507" x="7553325" y="3751263"/>
          <p14:tracePt t="12655" x="7553325" y="3741738"/>
          <p14:tracePt t="13584" x="7543800" y="3732213"/>
          <p14:tracePt t="13594" x="7543800" y="3721100"/>
          <p14:tracePt t="13603" x="7532688" y="3670300"/>
          <p14:tracePt t="13614" x="7523163" y="3519488"/>
          <p14:tracePt t="13624" x="7513638" y="3297238"/>
          <p14:tracePt t="13634" x="7502525" y="3095625"/>
          <p14:tracePt t="13643" x="7493000" y="2944813"/>
          <p14:tracePt t="13654" x="7493000" y="2803525"/>
          <p14:tracePt t="13665" x="7493000" y="2673350"/>
          <p14:tracePt t="13673" x="7493000" y="2532063"/>
          <p14:tracePt t="13684" x="7502525" y="2409825"/>
          <p14:tracePt t="13693" x="7523163" y="2330450"/>
          <p14:tracePt t="13703" x="7543800" y="2259013"/>
          <p14:tracePt t="13713" x="7543800" y="2208213"/>
          <p14:tracePt t="13724" x="7553325" y="2178050"/>
          <p14:tracePt t="13733" x="7553325" y="2159000"/>
          <p14:tracePt t="13742" x="7562850" y="2147888"/>
          <p14:tracePt t="13752" x="7562850" y="2138363"/>
          <p14:tracePt t="13762" x="7573963" y="2138363"/>
          <p14:tracePt t="13772" x="7573963" y="2127250"/>
          <p14:tracePt t="14168" x="7573963" y="2117725"/>
          <p14:tracePt t="14178" x="7573963" y="2108200"/>
          <p14:tracePt t="14188" x="7583488" y="2097088"/>
          <p14:tracePt t="14199" x="7583488" y="2087563"/>
          <p14:tracePt t="14208" x="7593013" y="2066925"/>
          <p14:tracePt t="14218" x="7604125" y="2047875"/>
          <p14:tracePt t="14229" x="7604125" y="2027238"/>
          <p14:tracePt t="14238" x="7613650" y="2006600"/>
          <p14:tracePt t="14248" x="7623175" y="1997075"/>
          <p14:tracePt t="14257" x="7623175" y="1987550"/>
          <p14:tracePt t="14268" x="7634288" y="1976438"/>
          <p14:tracePt t="14278" x="7643813" y="1976438"/>
          <p14:tracePt t="14287" x="7643813" y="1966913"/>
          <p14:tracePt t="14355" x="7643813" y="1955800"/>
          <p14:tracePt t="14643" x="7653338" y="1955800"/>
          <p14:tracePt t="14653" x="7653338" y="1946275"/>
          <p14:tracePt t="14663" x="7664450" y="1936750"/>
          <p14:tracePt t="14682" x="7673975" y="1925638"/>
          <p14:tracePt t="14692" x="7683500" y="1925638"/>
          <p14:tracePt t="14702" x="7694613" y="1925638"/>
          <p14:tracePt t="14713" x="7694613" y="1916113"/>
          <p14:tracePt t="14722" x="7715250" y="1916113"/>
          <p14:tracePt t="14732" x="7715250" y="1906588"/>
          <p14:tracePt t="14742" x="7724775" y="1906588"/>
          <p14:tracePt t="14752" x="7724775" y="1895475"/>
          <p14:tracePt t="14781" x="7734300" y="1895475"/>
          <p14:tracePt t="14870" x="7745413" y="1895475"/>
          <p14:tracePt t="15454" x="7745413" y="1906588"/>
          <p14:tracePt t="15464" x="7764463" y="1955800"/>
          <p14:tracePt t="15473" x="7775575" y="1997075"/>
          <p14:tracePt t="15483" x="7775575" y="2036763"/>
          <p14:tracePt t="15495" x="7794625" y="2087563"/>
          <p14:tracePt t="15504" x="7805738" y="2138363"/>
          <p14:tracePt t="15514" x="7824788" y="2189163"/>
          <p14:tracePt t="15522" x="7845425" y="2228850"/>
          <p14:tracePt t="15533" x="7854950" y="2279650"/>
          <p14:tracePt t="15543" x="7866063" y="2309813"/>
          <p14:tracePt t="15553" x="7875588" y="2319338"/>
          <p14:tracePt t="15562" x="7886700" y="2349500"/>
          <p14:tracePt t="15581" x="7896225" y="2360613"/>
          <p14:tracePt t="15594" x="7905750" y="2370138"/>
          <p14:tracePt t="15602" x="7916863" y="2379663"/>
          <p14:tracePt t="15612" x="7916863" y="2390775"/>
          <p14:tracePt t="15622" x="7926388" y="2400300"/>
          <p14:tracePt t="15632" x="7935913" y="2400300"/>
          <p14:tracePt t="15652" x="7935913" y="2409825"/>
          <p14:tracePt t="15662" x="7947025" y="2409825"/>
          <p14:tracePt t="15672" x="7966075" y="2409825"/>
          <p14:tracePt t="15682" x="7977188" y="2420938"/>
          <p14:tracePt t="15691" x="7996238" y="2420938"/>
          <p14:tracePt t="15701" x="8037513" y="2420938"/>
          <p14:tracePt t="15711" x="8067675" y="2420938"/>
          <p14:tracePt t="15720" x="8097838" y="2420938"/>
          <p14:tracePt t="15732" x="8128000" y="2420938"/>
          <p14:tracePt t="15741" x="8148638" y="2420938"/>
          <p14:tracePt t="15752" x="8167688" y="2420938"/>
          <p14:tracePt t="15760" x="8178800" y="2420938"/>
          <p14:tracePt t="15770" x="8188325" y="2409825"/>
          <p14:tracePt t="15782" x="8197850" y="2409825"/>
          <p14:tracePt t="15790" x="8197850" y="2400300"/>
          <p14:tracePt t="15801" x="8218488" y="2400300"/>
          <p14:tracePt t="15810" x="8229600" y="2400300"/>
          <p14:tracePt t="15819" x="8239125" y="2390775"/>
          <p14:tracePt t="15839" x="8248650" y="2390775"/>
          <p14:tracePt t="15868" x="8259763" y="2390775"/>
          <p14:tracePt t="16631" x="8259763" y="2400300"/>
          <p14:tracePt t="16641" x="8259763" y="2409825"/>
          <p14:tracePt t="16661" x="8259763" y="2420938"/>
          <p14:tracePt t="16671" x="8259763" y="2439988"/>
          <p14:tracePt t="16681" x="8259763" y="2451100"/>
          <p14:tracePt t="16690" x="8259763" y="2460625"/>
          <p14:tracePt t="16701" x="8259763" y="2470150"/>
          <p14:tracePt t="16710" x="8259763" y="2490788"/>
          <p14:tracePt t="16730" x="8259763" y="2501900"/>
          <p14:tracePt t="16750" x="8259763" y="2511425"/>
          <p14:tracePt t="16769" x="8259763" y="2520950"/>
          <p14:tracePt t="16801" x="8259763" y="2532063"/>
          <p14:tracePt t="16839" x="8259763" y="2541588"/>
          <p14:tracePt t="16877" x="8259763" y="2551113"/>
          <p14:tracePt t="16900" x="8259763" y="2562225"/>
          <p14:tracePt t="16908" x="8259763" y="2571750"/>
          <p14:tracePt t="16928" x="8259763" y="2581275"/>
          <p14:tracePt t="16938" x="8259763" y="2592388"/>
          <p14:tracePt t="16947" x="8259763" y="2611438"/>
          <p14:tracePt t="16956" x="8269288" y="2641600"/>
          <p14:tracePt t="16967" x="8278813" y="2713038"/>
          <p14:tracePt t="16976" x="8289925" y="2794000"/>
          <p14:tracePt t="16986" x="8299450" y="2884488"/>
          <p14:tracePt t="16997" x="8308975" y="2944813"/>
          <p14:tracePt t="17005" x="8308975" y="2995613"/>
          <p14:tracePt t="17016" x="8320088" y="3025775"/>
          <p14:tracePt t="17025" x="8329613" y="3055938"/>
          <p14:tracePt t="17035" x="8329613" y="3065463"/>
          <p14:tracePt t="17045" x="8329613" y="3076575"/>
          <p14:tracePt t="17066" x="8329613" y="3086100"/>
          <p14:tracePt t="17114" x="8329613" y="3095625"/>
          <p14:tracePt t="17570" x="8329613" y="3106738"/>
          <p14:tracePt t="17600" x="8320088" y="3116263"/>
          <p14:tracePt t="17609" x="8299450" y="3116263"/>
          <p14:tracePt t="17620" x="8239125" y="3136900"/>
          <p14:tracePt t="17630" x="8118475" y="3146425"/>
          <p14:tracePt t="17639" x="7996238" y="3187700"/>
          <p14:tracePt t="17650" x="7886700" y="3206750"/>
          <p14:tracePt t="17659" x="7815263" y="3227388"/>
          <p14:tracePt t="17668" x="7764463" y="3248025"/>
          <p14:tracePt t="17678" x="7715250" y="3257550"/>
          <p14:tracePt t="17688" x="7683500" y="3278188"/>
          <p14:tracePt t="17700" x="7643813" y="3297238"/>
          <p14:tracePt t="17708" x="7623175" y="3308350"/>
          <p14:tracePt t="17718" x="7604125" y="3327400"/>
          <p14:tracePt t="17731" x="7593013" y="3338513"/>
          <p14:tracePt t="17738" x="7562850" y="3348038"/>
          <p14:tracePt t="17750" x="7553325" y="3359150"/>
          <p14:tracePt t="17758" x="7543800" y="3378200"/>
          <p14:tracePt t="17768" x="7513638" y="3398838"/>
          <p14:tracePt t="17779" x="7481888" y="3429000"/>
          <p14:tracePt t="17787" x="7451725" y="3459163"/>
          <p14:tracePt t="17800" x="7412038" y="3509963"/>
          <p14:tracePt t="17807" x="7381875" y="3570288"/>
          <p14:tracePt t="17818" x="7372350" y="3609975"/>
          <p14:tracePt t="17827" x="7351713" y="3670300"/>
          <p14:tracePt t="17837" x="7342188" y="3732213"/>
          <p14:tracePt t="17847" x="7342188" y="3771900"/>
          <p14:tracePt t="17856" x="7342188" y="3822700"/>
          <p14:tracePt t="17867" x="7342188" y="3862388"/>
          <p14:tracePt t="17876" x="7342188" y="3913188"/>
          <p14:tracePt t="17886" x="7342188" y="3952875"/>
          <p14:tracePt t="17898" x="7351713" y="3994150"/>
          <p14:tracePt t="17906" x="7372350" y="4033838"/>
          <p14:tracePt t="17915" x="7381875" y="4054475"/>
          <p14:tracePt t="17926" x="7402513" y="4075113"/>
          <p14:tracePt t="17936" x="7412038" y="4094163"/>
          <p14:tracePt t="17947" x="7442200" y="4105275"/>
          <p14:tracePt t="17955" x="7462838" y="4124325"/>
          <p14:tracePt t="17965" x="7481888" y="4124325"/>
          <p14:tracePt t="17975" x="7513638" y="4144963"/>
          <p14:tracePt t="17986" x="7553325" y="4144963"/>
          <p14:tracePt t="17996" x="7583488" y="4154488"/>
          <p14:tracePt t="18005" x="7604125" y="4154488"/>
          <p14:tracePt t="18015" x="7634288" y="4154488"/>
          <p14:tracePt t="18025" x="7653338" y="4154488"/>
          <p14:tracePt t="18035" x="7664450" y="4154488"/>
          <p14:tracePt t="18045" x="7673975" y="4154488"/>
          <p14:tracePt t="18054" x="7694613" y="4144963"/>
          <p14:tracePt t="18065" x="7704138" y="4144963"/>
          <p14:tracePt t="18074" x="7724775" y="4124325"/>
          <p14:tracePt t="18085" x="7745413" y="4114800"/>
          <p14:tracePt t="18095" x="7764463" y="4084638"/>
          <p14:tracePt t="18104" x="7785100" y="4064000"/>
          <p14:tracePt t="18113" x="7824788" y="4024313"/>
          <p14:tracePt t="18124" x="7854950" y="3973513"/>
          <p14:tracePt t="18135" x="7886700" y="3913188"/>
          <p14:tracePt t="18144" x="7916863" y="3841750"/>
          <p14:tracePt t="18154" x="7926388" y="3741738"/>
          <p14:tracePt t="18164" x="7935913" y="3670300"/>
          <p14:tracePt t="18173" x="7935913" y="3590925"/>
          <p14:tracePt t="18183" x="7935913" y="3519488"/>
          <p14:tracePt t="18193" x="7935913" y="3468688"/>
          <p14:tracePt t="18204" x="7916863" y="3419475"/>
          <p14:tracePt t="18213" x="7916863" y="3389313"/>
          <p14:tracePt t="18223" x="7896225" y="3359150"/>
          <p14:tracePt t="18233" x="7875588" y="3338513"/>
          <p14:tracePt t="18241" x="7845425" y="3308350"/>
          <p14:tracePt t="18252" x="7794625" y="3278188"/>
          <p14:tracePt t="18263" x="7734300" y="3267075"/>
          <p14:tracePt t="18272" x="7653338" y="3267075"/>
          <p14:tracePt t="18282" x="7553325" y="3287713"/>
          <p14:tracePt t="18291" x="7472363" y="3317875"/>
          <p14:tracePt t="18303" x="7381875" y="3368675"/>
          <p14:tracePt t="18312" x="7321550" y="3429000"/>
          <p14:tracePt t="18321" x="7250113" y="3509963"/>
          <p14:tracePt t="18331" x="7210425" y="3579813"/>
          <p14:tracePt t="18340" x="7180263" y="3660775"/>
          <p14:tracePt t="18350" x="7170738" y="3732213"/>
          <p14:tracePt t="18361" x="7170738" y="3802063"/>
          <p14:tracePt t="18371" x="7189788" y="3883025"/>
          <p14:tracePt t="18380" x="7219950" y="3963988"/>
          <p14:tracePt t="18391" x="7280275" y="4033838"/>
          <p14:tracePt t="18402" x="7331075" y="4105275"/>
          <p14:tracePt t="18410" x="7391400" y="4154488"/>
          <p14:tracePt t="18420" x="7462838" y="4184650"/>
          <p14:tracePt t="18432" x="7523163" y="4225925"/>
          <p14:tracePt t="18439" x="7593013" y="4235450"/>
          <p14:tracePt t="18450" x="7664450" y="4246563"/>
          <p14:tracePt t="18460" x="7734300" y="4246563"/>
          <p14:tracePt t="18470" x="7805738" y="4235450"/>
          <p14:tracePt t="18480" x="7875588" y="4205288"/>
          <p14:tracePt t="18489" x="7935913" y="4165600"/>
          <p14:tracePt t="18500" x="7986713" y="4124325"/>
          <p14:tracePt t="18509" x="8037513" y="4084638"/>
          <p14:tracePt t="18518" x="8058150" y="4033838"/>
          <p14:tracePt t="18529" x="8077200" y="3973513"/>
          <p14:tracePt t="18540" x="8088313" y="3933825"/>
          <p14:tracePt t="18550" x="8088313" y="3892550"/>
          <p14:tracePt t="18559" x="8088313" y="3862388"/>
          <p14:tracePt t="18569" x="8088313" y="3832225"/>
          <p14:tracePt t="18579" x="8088313" y="3822700"/>
          <p14:tracePt t="18589" x="8077200" y="3822700"/>
          <p14:tracePt t="18600" x="8077200" y="3811588"/>
          <p14:tracePt t="18608" x="8058150" y="3802063"/>
          <p14:tracePt t="18629" x="8047038" y="3802063"/>
          <p14:tracePt t="18638" x="8037513" y="3802063"/>
          <p14:tracePt t="18648" x="8026400" y="3802063"/>
          <p14:tracePt t="18658" x="8016875" y="3802063"/>
          <p14:tracePt t="18678" x="8007350" y="3802063"/>
          <p14:tracePt t="18687" x="7996238" y="3802063"/>
          <p14:tracePt t="18718" x="7986713" y="3802063"/>
          <p14:tracePt t="19082" x="7977188" y="3802063"/>
          <p14:tracePt t="19092" x="7966075" y="3822700"/>
          <p14:tracePt t="19103" x="7935913" y="3903663"/>
          <p14:tracePt t="19113" x="7886700" y="4105275"/>
          <p14:tracePt t="19123" x="7845425" y="4316413"/>
          <p14:tracePt t="19133" x="7824788" y="4487863"/>
          <p14:tracePt t="19142" x="7824788" y="4638675"/>
          <p14:tracePt t="19152" x="7824788" y="4770438"/>
          <p14:tracePt t="19163" x="7866063" y="4911725"/>
          <p14:tracePt t="19172" x="7896225" y="5062538"/>
          <p14:tracePt t="19183" x="7947025" y="5203825"/>
          <p14:tracePt t="19191" x="7977188" y="5345113"/>
          <p14:tracePt t="19202" x="8026400" y="5465763"/>
          <p14:tracePt t="19213" x="8058150" y="5556250"/>
          <p14:tracePt t="19221" x="8088313" y="5648325"/>
          <p14:tracePt t="19232" x="8107363" y="5727700"/>
          <p14:tracePt t="19241" x="8137525" y="5789613"/>
          <p14:tracePt t="19251" x="8148638" y="5829300"/>
          <p14:tracePt t="19260" x="8167688" y="5859463"/>
          <p14:tracePt t="19271" x="8167688" y="5868988"/>
          <p14:tracePt t="19279" x="8178800" y="5880100"/>
          <p14:tracePt t="19529" x="8178800" y="5889625"/>
          <p14:tracePt t="19548" x="8178800" y="5899150"/>
          <p14:tracePt t="19557" x="8167688" y="5919788"/>
          <p14:tracePt t="19568" x="8158163" y="5949950"/>
          <p14:tracePt t="19579" x="8158163" y="5991225"/>
          <p14:tracePt t="19588" x="8148638" y="6051550"/>
          <p14:tracePt t="19599" x="8137525" y="6091238"/>
          <p14:tracePt t="19607" x="8137525" y="6121400"/>
          <p14:tracePt t="19617" x="8128000" y="6151563"/>
          <p14:tracePt t="19627" x="8128000" y="6172200"/>
          <p14:tracePt t="19637" x="8128000" y="6181725"/>
          <p14:tracePt t="19647" x="8118475" y="6192838"/>
          <p14:tracePt t="19657" x="8118475" y="6202363"/>
          <p14:tracePt t="19677" x="8118475" y="6211888"/>
          <p14:tracePt t="19708" x="8118475" y="6223000"/>
          <p14:tracePt t="19726" x="8118475" y="6232525"/>
          <p14:tracePt t="21395" x="8118475" y="6181725"/>
          <p14:tracePt t="21407" x="8137525" y="5991225"/>
          <p14:tracePt t="21416" x="8208963" y="5667375"/>
          <p14:tracePt t="21425" x="8239125" y="5416550"/>
          <p14:tracePt t="21436" x="8259763" y="5203825"/>
          <p14:tracePt t="21446" x="8289925" y="5022850"/>
          <p14:tracePt t="21454" x="8308975" y="4870450"/>
          <p14:tracePt t="21464" x="8329613" y="4749800"/>
          <p14:tracePt t="21474" x="8339138" y="4638675"/>
          <p14:tracePt t="21484" x="8359775" y="4548188"/>
          <p14:tracePt t="21494" x="8380413" y="4478338"/>
          <p14:tracePt t="21505" x="8389938" y="4406900"/>
          <p14:tracePt t="21514" x="8389938" y="4376738"/>
          <p14:tracePt t="21524" x="8389938" y="4346575"/>
          <p14:tracePt t="21533" x="8401050" y="4325938"/>
          <p14:tracePt t="21562" x="8401050" y="4316413"/>
          <p14:tracePt t="21772" x="8410575" y="4337050"/>
          <p14:tracePt t="21782" x="8420100" y="4427538"/>
          <p14:tracePt t="21792" x="8420100" y="4538663"/>
          <p14:tracePt t="21803" x="8431213" y="4679950"/>
          <p14:tracePt t="21811" x="8440738" y="4791075"/>
          <p14:tracePt t="21820" x="8440738" y="4870450"/>
          <p14:tracePt t="21831" x="8440738" y="4932363"/>
          <p14:tracePt t="21840" x="8440738" y="5002213"/>
          <p14:tracePt t="21850" x="8440738" y="5073650"/>
          <p14:tracePt t="21860" x="8450263" y="5122863"/>
          <p14:tracePt t="21871" x="8450263" y="5183188"/>
          <p14:tracePt t="21880" x="8450263" y="5224463"/>
          <p14:tracePt t="21890" x="8450263" y="5254625"/>
          <p14:tracePt t="21901" x="8450263" y="5275263"/>
          <p14:tracePt t="21910" x="8450263" y="5284788"/>
          <p14:tracePt t="21922" x="8450263" y="5294313"/>
          <p14:tracePt t="21949" x="8450263" y="5305425"/>
          <p14:tracePt t="21979" x="8450263" y="5314950"/>
          <p14:tracePt t="22098" x="8450263" y="5324475"/>
          <p14:tracePt t="23037" x="8450263" y="5314950"/>
          <p14:tracePt t="23047" x="8420100" y="5245100"/>
          <p14:tracePt t="23057" x="8369300" y="5032375"/>
          <p14:tracePt t="23068" x="8269288" y="4719638"/>
          <p14:tracePt t="23076" x="8167688" y="4467225"/>
          <p14:tracePt t="23086" x="8097838" y="4216400"/>
          <p14:tracePt t="23096" x="8026400" y="3952875"/>
          <p14:tracePt t="23106" x="7947025" y="3670300"/>
          <p14:tracePt t="23116" x="7905750" y="3408363"/>
          <p14:tracePt t="23125" x="7854950" y="3146425"/>
          <p14:tracePt t="23135" x="7824788" y="2935288"/>
          <p14:tracePt t="23145" x="7815263" y="2794000"/>
          <p14:tracePt t="23155" x="7815263" y="2673350"/>
          <p14:tracePt t="23165" x="7815263" y="2562225"/>
          <p14:tracePt t="23175" x="7815263" y="2470150"/>
          <p14:tracePt t="23185" x="7815263" y="2400300"/>
          <p14:tracePt t="23195" x="7815263" y="2339975"/>
          <p14:tracePt t="23205" x="7824788" y="2309813"/>
          <p14:tracePt t="23215" x="7824788" y="2289175"/>
          <p14:tracePt t="23224" x="7824788" y="2279650"/>
          <p14:tracePt t="23234" x="7824788" y="2268538"/>
          <p14:tracePt t="23265" x="7824788" y="2259013"/>
          <p14:tracePt t="23462" x="7835900" y="2289175"/>
          <p14:tracePt t="23473" x="7866063" y="2409825"/>
          <p14:tracePt t="23483" x="7926388" y="2632075"/>
          <p14:tracePt t="23492" x="7966075" y="2914650"/>
          <p14:tracePt t="23503" x="8016875" y="3155950"/>
          <p14:tracePt t="23514" x="8067675" y="3449638"/>
          <p14:tracePt t="23522" x="8088313" y="3681413"/>
          <p14:tracePt t="23532" x="8107363" y="3933825"/>
          <p14:tracePt t="23542" x="8118475" y="4165600"/>
          <p14:tracePt t="23551" x="8118475" y="4387850"/>
          <p14:tracePt t="23563" x="8118475" y="4578350"/>
          <p14:tracePt t="23572" x="8118475" y="4740275"/>
          <p14:tracePt t="23581" x="8118475" y="4881563"/>
          <p14:tracePt t="23590" x="8118475" y="5011738"/>
          <p14:tracePt t="23601" x="8118475" y="5133975"/>
          <p14:tracePt t="23612" x="8118475" y="5224463"/>
          <p14:tracePt t="23621" x="8128000" y="5305425"/>
          <p14:tracePt t="23631" x="8137525" y="5375275"/>
          <p14:tracePt t="23640" x="8137525" y="5435600"/>
          <p14:tracePt t="23650" x="8148638" y="5465763"/>
          <p14:tracePt t="23660" x="8158163" y="5495925"/>
          <p14:tracePt t="23670" x="8158163" y="5516563"/>
          <p14:tracePt t="23680" x="8167688" y="5526088"/>
          <p14:tracePt t="23689" x="8167688" y="5537200"/>
          <p14:tracePt t="23719" x="8167688" y="5546725"/>
          <p14:tracePt t="25254" x="8167688" y="5556250"/>
          <p14:tracePt t="25268" x="8167688" y="5576888"/>
          <p14:tracePt t="25279" x="8167688" y="5607050"/>
          <p14:tracePt t="25289" x="8158163" y="5637213"/>
          <p14:tracePt t="25299" x="8148638" y="5678488"/>
          <p14:tracePt t="25310" x="8137525" y="5718175"/>
          <p14:tracePt t="25319" x="8128000" y="5738813"/>
          <p14:tracePt t="25328" x="8107363" y="5759450"/>
          <p14:tracePt t="25338" x="8097838" y="5778500"/>
          <p14:tracePt t="25348" x="8088313" y="5799138"/>
          <p14:tracePt t="25358" x="8058150" y="5819775"/>
          <p14:tracePt t="25368" x="8026400" y="5849938"/>
          <p14:tracePt t="25378" x="7986713" y="5859463"/>
          <p14:tracePt t="25388" x="7947025" y="5868988"/>
          <p14:tracePt t="25398" x="7886700" y="5880100"/>
          <p14:tracePt t="25409" x="7824788" y="5880100"/>
          <p14:tracePt t="25417" x="7764463" y="5859463"/>
          <p14:tracePt t="25431" x="7694613" y="5819775"/>
          <p14:tracePt t="25438" x="7613650" y="5759450"/>
          <p14:tracePt t="25449" x="7532688" y="5657850"/>
          <p14:tracePt t="25459" x="7481888" y="5556250"/>
          <p14:tracePt t="25469" x="7432675" y="5435600"/>
          <p14:tracePt t="25478" x="7402513" y="5294313"/>
          <p14:tracePt t="25487" x="7361238" y="5083175"/>
          <p14:tracePt t="25499" x="7342188" y="4749800"/>
          <p14:tracePt t="25508" x="7342188" y="4418013"/>
          <p14:tracePt t="25517" x="7342188" y="4094163"/>
          <p14:tracePt t="25527" x="7342188" y="3762375"/>
          <p14:tracePt t="25536" x="7351713" y="3479800"/>
          <p14:tracePt t="25547" x="7351713" y="3287713"/>
          <p14:tracePt t="25557" x="7351713" y="3155950"/>
          <p14:tracePt t="25567" x="7351713" y="3055938"/>
          <p14:tracePt t="25576" x="7351713" y="2974975"/>
          <p14:tracePt t="25586" x="7351713" y="2924175"/>
          <p14:tracePt t="25596" x="7351713" y="2905125"/>
          <p14:tracePt t="25606" x="7351713" y="2894013"/>
          <p14:tracePt t="25616" x="7351713" y="2884488"/>
          <p14:tracePt t="26744" x="7351713" y="2894013"/>
          <p14:tracePt t="26751" x="7351713" y="2905125"/>
          <p14:tracePt t="26761" x="7351713" y="2924175"/>
          <p14:tracePt t="26770" x="7351713" y="2965450"/>
          <p14:tracePt t="26781" x="7351713" y="3025775"/>
          <p14:tracePt t="26791" x="7351713" y="3106738"/>
          <p14:tracePt t="26799" x="7351713" y="3197225"/>
          <p14:tracePt t="26812" x="7351713" y="3317875"/>
          <p14:tracePt t="26820" x="7361238" y="3429000"/>
          <p14:tracePt t="26831" x="7361238" y="3540125"/>
          <p14:tracePt t="26840" x="7372350" y="3651250"/>
          <p14:tracePt t="26849" x="7381875" y="3792538"/>
          <p14:tracePt t="26860" x="7391400" y="3913188"/>
          <p14:tracePt t="26869" x="7421563" y="4064000"/>
          <p14:tracePt t="26880" x="7432675" y="4184650"/>
          <p14:tracePt t="26889" x="7442200" y="4286250"/>
          <p14:tracePt t="26899" x="7451725" y="4387850"/>
          <p14:tracePt t="26910" x="7462838" y="4467225"/>
          <p14:tracePt t="26920" x="7481888" y="4548188"/>
          <p14:tracePt t="26931" x="7493000" y="4619625"/>
          <p14:tracePt t="26938" x="7502525" y="4689475"/>
          <p14:tracePt t="26948" x="7523163" y="4719638"/>
          <p14:tracePt t="26958" x="7523163" y="4749800"/>
          <p14:tracePt t="26968" x="7523163" y="4770438"/>
          <p14:tracePt t="26979" x="7532688" y="4770438"/>
          <p14:tracePt t="26987" x="7532688" y="4779963"/>
          <p14:tracePt t="27354" x="7532688" y="4791075"/>
          <p14:tracePt t="27365" x="7513638" y="4800600"/>
          <p14:tracePt t="27374" x="7493000" y="4810125"/>
          <p14:tracePt t="27383" x="7451725" y="4830763"/>
          <p14:tracePt t="27394" x="7432675" y="4830763"/>
          <p14:tracePt t="27403" x="7421563" y="4840288"/>
          <p14:tracePt t="27415" x="7402513" y="4851400"/>
          <p14:tracePt t="27433" x="7391400" y="4860925"/>
          <p14:tracePt t="27452" x="7381875" y="4870450"/>
          <p14:tracePt t="27482" x="7372350" y="4870450"/>
          <p14:tracePt t="27492" x="7372350" y="4881563"/>
          <p14:tracePt t="27502" x="7361238" y="4881563"/>
          <p14:tracePt t="27514" x="7351713" y="4881563"/>
          <p14:tracePt t="27522" x="7351713" y="4891088"/>
          <p14:tracePt t="28480" x="7351713" y="4902200"/>
          <p14:tracePt t="28501" x="7351713" y="4911725"/>
          <p14:tracePt t="28512" x="7372350" y="4941888"/>
          <p14:tracePt t="28521" x="7432675" y="5002213"/>
          <p14:tracePt t="28532" x="7523163" y="5092700"/>
          <p14:tracePt t="28540" x="7613650" y="5213350"/>
          <p14:tracePt t="28550" x="7715250" y="5324475"/>
          <p14:tracePt t="28561" x="7775575" y="5416550"/>
          <p14:tracePt t="28570" x="7824788" y="5476875"/>
          <p14:tracePt t="28580" x="7854950" y="5537200"/>
          <p14:tracePt t="28590" x="7896225" y="5576888"/>
          <p14:tracePt t="28599" x="7905750" y="5597525"/>
          <p14:tracePt t="28609" x="7926388" y="5607050"/>
          <p14:tracePt t="28619" x="7935913" y="5627688"/>
          <p14:tracePt t="28639" x="7947025" y="5627688"/>
          <p14:tracePt t="28649" x="7947025" y="5637213"/>
          <p14:tracePt t="28688" x="7947025" y="5648325"/>
          <p14:tracePt t="28697" x="7956550" y="5648325"/>
          <p14:tracePt t="28717" x="7956550" y="5657850"/>
          <p14:tracePt t="28737" x="7966075" y="5667375"/>
          <p14:tracePt t="28767" x="7977188" y="5667375"/>
          <p14:tracePt t="29025" x="7977188" y="5678488"/>
          <p14:tracePt t="29044" x="7986713" y="5697538"/>
          <p14:tracePt t="29054" x="7996238" y="5727700"/>
          <p14:tracePt t="29064" x="8016875" y="5759450"/>
          <p14:tracePt t="29074" x="8047038" y="5808663"/>
          <p14:tracePt t="29084" x="8077200" y="5849938"/>
          <p14:tracePt t="29094" x="8088313" y="5889625"/>
          <p14:tracePt t="29103" x="8097838" y="5910263"/>
          <p14:tracePt t="29116" x="8107363" y="5930900"/>
          <p14:tracePt t="29124" x="8107363" y="5940425"/>
          <p14:tracePt t="29134" x="8107363" y="5949950"/>
          <p14:tracePt t="29144" x="8118475" y="5949950"/>
          <p14:tracePt t="29182" x="8118475" y="5961063"/>
          <p14:tracePt t="32999" x="8107363" y="5949950"/>
          <p14:tracePt t="33009" x="8088313" y="5899150"/>
          <p14:tracePt t="33020" x="8016875" y="5748338"/>
          <p14:tracePt t="33030" x="7926388" y="5526088"/>
          <p14:tracePt t="33039" x="7815263" y="5284788"/>
          <p14:tracePt t="33048" x="7734300" y="5133975"/>
          <p14:tracePt t="33060" x="7683500" y="4962525"/>
          <p14:tracePt t="33069" x="7653338" y="4800600"/>
          <p14:tracePt t="33078" x="7634288" y="4629150"/>
          <p14:tracePt t="33088" x="7634288" y="4467225"/>
          <p14:tracePt t="33098" x="7634288" y="4316413"/>
          <p14:tracePt t="33109" x="7653338" y="4195763"/>
          <p14:tracePt t="33120" x="7664450" y="4105275"/>
          <p14:tracePt t="33129" x="7683500" y="4013200"/>
          <p14:tracePt t="33137" x="7704138" y="3963988"/>
          <p14:tracePt t="33147" x="7704138" y="3922713"/>
          <p14:tracePt t="33157" x="7715250" y="3913188"/>
          <p14:tracePt t="33167" x="7724775" y="3903663"/>
          <p14:tracePt t="33178" x="7724775" y="3892550"/>
          <p14:tracePt t="33219" x="7724775" y="3883025"/>
          <p14:tracePt t="33505" x="7734300" y="3883025"/>
          <p14:tracePt t="33525" x="7745413" y="3883025"/>
          <p14:tracePt t="33544" x="7754938" y="3883025"/>
          <p14:tracePt t="33563" x="7764463" y="3883025"/>
          <p14:tracePt t="33573" x="7775575" y="3883025"/>
          <p14:tracePt t="33582" x="7794625" y="3883025"/>
          <p14:tracePt t="33592" x="7815263" y="3883025"/>
          <p14:tracePt t="33602" x="7835900" y="3883025"/>
          <p14:tracePt t="33612" x="7866063" y="3883025"/>
          <p14:tracePt t="33622" x="7896225" y="3892550"/>
          <p14:tracePt t="33632" x="7916863" y="3903663"/>
          <p14:tracePt t="33643" x="7935913" y="3903663"/>
          <p14:tracePt t="33653" x="7947025" y="3913188"/>
          <p14:tracePt t="33663" x="7966075" y="3913188"/>
          <p14:tracePt t="33672" x="7977188" y="3913188"/>
          <p14:tracePt t="33681" x="7986713" y="3913188"/>
          <p14:tracePt t="33701" x="7996238" y="3913188"/>
          <p14:tracePt t="33721" x="8007350" y="3922713"/>
          <p14:tracePt t="33791" x="8016875" y="3922713"/>
          <p14:tracePt t="33860" x="8007350" y="3922713"/>
          <p14:tracePt t="33870" x="7956550" y="3933825"/>
          <p14:tracePt t="33882" x="7905750" y="3933825"/>
          <p14:tracePt t="33890" x="7854950" y="3933825"/>
          <p14:tracePt t="33899" x="7805738" y="3943350"/>
          <p14:tracePt t="33910" x="7785100" y="3943350"/>
          <p14:tracePt t="33921" x="7775575" y="3943350"/>
          <p14:tracePt t="33930" x="7764463" y="3943350"/>
          <p14:tracePt t="33989" x="7754938" y="3943350"/>
          <p14:tracePt t="34020" x="7824788" y="3943350"/>
          <p14:tracePt t="34029" x="8007350" y="3963988"/>
          <p14:tracePt t="34038" x="8208963" y="3973513"/>
          <p14:tracePt t="34048" x="8359775" y="3983038"/>
          <p14:tracePt t="34058" x="8450263" y="3983038"/>
          <p14:tracePt t="34069" x="8501063" y="3983038"/>
          <p14:tracePt t="34077" x="8561388" y="3983038"/>
          <p14:tracePt t="34088" x="8591550" y="3983038"/>
          <p14:tracePt t="34098" x="8612188" y="3983038"/>
          <p14:tracePt t="34109" x="8621713" y="3983038"/>
          <p14:tracePt t="34118" x="8632825" y="3983038"/>
          <p14:tracePt t="36753" x="8602663" y="3983038"/>
          <p14:tracePt t="36763" x="8561388" y="3983038"/>
          <p14:tracePt t="36772" x="8510588" y="3983038"/>
          <p14:tracePt t="36782" x="8431213" y="3983038"/>
          <p14:tracePt t="36791" x="8359775" y="3983038"/>
          <p14:tracePt t="36802" x="8299450" y="3983038"/>
          <p14:tracePt t="36812" x="8259763" y="3983038"/>
          <p14:tracePt t="36824" x="8218488" y="3983038"/>
          <p14:tracePt t="36832" x="8197850" y="3983038"/>
          <p14:tracePt t="36841" x="8178800" y="3983038"/>
          <p14:tracePt t="36852" x="8167688" y="3983038"/>
          <p14:tracePt t="36862" x="8158163" y="3983038"/>
          <p14:tracePt t="36871" x="8148638" y="3983038"/>
          <p14:tracePt t="36881" x="8148638" y="3994150"/>
          <p14:tracePt t="36911" x="8137525" y="3994150"/>
          <p14:tracePt t="38508" x="8137525" y="4003675"/>
          <p14:tracePt t="38517" x="8158163" y="4013200"/>
          <p14:tracePt t="38529" x="8178800" y="4013200"/>
          <p14:tracePt t="38538" x="8208963" y="4033838"/>
          <p14:tracePt t="38548" x="8239125" y="4044950"/>
          <p14:tracePt t="38558" x="8278813" y="4075113"/>
          <p14:tracePt t="38567" x="8308975" y="4105275"/>
          <p14:tracePt t="38576" x="8359775" y="4144963"/>
          <p14:tracePt t="38587" x="8410575" y="4184650"/>
          <p14:tracePt t="38596" x="8450263" y="4246563"/>
          <p14:tracePt t="38607" x="8501063" y="4295775"/>
          <p14:tracePt t="38617" x="8531225" y="4346575"/>
          <p14:tracePt t="38627" x="8551863" y="4387850"/>
          <p14:tracePt t="38637" x="8572500" y="4418013"/>
          <p14:tracePt t="38646" x="8582025" y="4427538"/>
          <p14:tracePt t="38656" x="8591550" y="4448175"/>
          <p14:tracePt t="38666" x="8602663" y="4448175"/>
          <p14:tracePt t="38695" x="8602663" y="4457700"/>
          <p14:tracePt t="38972" x="8602663" y="4478338"/>
          <p14:tracePt t="38982" x="8591550" y="4497388"/>
          <p14:tracePt t="38993" x="8572500" y="4548188"/>
          <p14:tracePt t="39002" x="8561388" y="4629150"/>
          <p14:tracePt t="39012" x="8531225" y="4740275"/>
          <p14:tracePt t="39023" x="8531225" y="4851400"/>
          <p14:tracePt t="39032" x="8531225" y="4941888"/>
          <p14:tracePt t="39042" x="8531225" y="5011738"/>
          <p14:tracePt t="39051" x="8531225" y="5062538"/>
          <p14:tracePt t="39062" x="8540750" y="5113338"/>
          <p14:tracePt t="39071" x="8540750" y="5133975"/>
          <p14:tracePt t="39080" x="8551863" y="5153025"/>
          <p14:tracePt t="39094" x="8551863" y="5164138"/>
          <p14:tracePt t="39103" x="8551863" y="5183188"/>
          <p14:tracePt t="39132" x="8551863" y="5194300"/>
          <p14:tracePt t="39508" x="8531225" y="5153025"/>
          <p14:tracePt t="39518" x="8470900" y="5053013"/>
          <p14:tracePt t="39528" x="8380413" y="4881563"/>
          <p14:tracePt t="39538" x="8320088" y="4710113"/>
          <p14:tracePt t="39547" x="8269288" y="4589463"/>
          <p14:tracePt t="39558" x="8239125" y="4467225"/>
          <p14:tracePt t="39566" x="8218488" y="4367213"/>
          <p14:tracePt t="39577" x="8208963" y="4276725"/>
          <p14:tracePt t="39586" x="8197850" y="4205288"/>
          <p14:tracePt t="39597" x="8197850" y="4144963"/>
          <p14:tracePt t="39606" x="8197850" y="4114800"/>
          <p14:tracePt t="39616" x="8197850" y="4105275"/>
          <p14:tracePt t="39627" x="8197850" y="4094163"/>
          <p14:tracePt t="39962" x="8188325" y="4094163"/>
          <p14:tracePt t="39982" x="8178800" y="4094163"/>
          <p14:tracePt t="39991" x="8167688" y="4094163"/>
          <p14:tracePt t="40001" x="8148638" y="4084638"/>
          <p14:tracePt t="40011" x="8118475" y="4084638"/>
          <p14:tracePt t="40020" x="8088313" y="4075113"/>
          <p14:tracePt t="40031" x="8058150" y="4075113"/>
          <p14:tracePt t="40041" x="8016875" y="4075113"/>
          <p14:tracePt t="40050" x="7996238" y="4075113"/>
          <p14:tracePt t="40061" x="7977188" y="4064000"/>
          <p14:tracePt t="40071" x="7966075" y="4064000"/>
          <p14:tracePt t="40081" x="7947025" y="4064000"/>
          <p14:tracePt t="40100" x="7935913" y="4054475"/>
          <p14:tracePt t="40130" x="7926388" y="4054475"/>
          <p14:tracePt t="40170" x="7956550" y="4054475"/>
          <p14:tracePt t="40179" x="8047038" y="4033838"/>
          <p14:tracePt t="40189" x="8178800" y="4024313"/>
          <p14:tracePt t="40199" x="8289925" y="4013200"/>
          <p14:tracePt t="40211" x="8350250" y="4013200"/>
          <p14:tracePt t="40219" x="8389938" y="4013200"/>
          <p14:tracePt t="40230" x="8410575" y="4013200"/>
          <p14:tracePt t="40238" x="8420100" y="4013200"/>
          <p14:tracePt t="40249" x="8431213" y="4013200"/>
          <p14:tracePt t="40269" x="8440738" y="4013200"/>
          <p14:tracePt t="40328" x="8450263" y="4013200"/>
          <p14:tracePt t="41236" x="8420100" y="4054475"/>
          <p14:tracePt t="41245" x="8389938" y="4124325"/>
          <p14:tracePt t="41255" x="8339138" y="4195763"/>
          <p14:tracePt t="41265" x="8299450" y="4295775"/>
          <p14:tracePt t="41274" x="8259763" y="4397375"/>
          <p14:tracePt t="41285" x="8229600" y="4508500"/>
          <p14:tracePt t="41295" x="8197850" y="4598988"/>
          <p14:tracePt t="41304" x="8188325" y="4679950"/>
          <p14:tracePt t="41314" x="8178800" y="4770438"/>
          <p14:tracePt t="41325" x="8167688" y="4821238"/>
          <p14:tracePt t="41334" x="8167688" y="4860925"/>
          <p14:tracePt t="41344" x="8167688" y="4902200"/>
          <p14:tracePt t="41354" x="8167688" y="4951413"/>
          <p14:tracePt t="41364" x="8167688" y="4972050"/>
          <p14:tracePt t="41374" x="8167688" y="4992688"/>
          <p14:tracePt t="41383" x="8167688" y="5011738"/>
          <p14:tracePt t="41393" x="8178800" y="5032375"/>
          <p14:tracePt t="41403" x="8178800" y="5053013"/>
          <p14:tracePt t="41413" x="8188325" y="5073650"/>
          <p14:tracePt t="41423" x="8197850" y="5083175"/>
          <p14:tracePt t="41432" x="8197850" y="5092700"/>
          <p14:tracePt t="41443" x="8208963" y="5113338"/>
          <p14:tracePt t="41453" x="8218488" y="5113338"/>
          <p14:tracePt t="41461" x="8218488" y="5122863"/>
          <p14:tracePt t="41690" x="8218488" y="5133975"/>
          <p14:tracePt t="41710" x="8218488" y="5143500"/>
          <p14:tracePt t="41719" x="8218488" y="5173663"/>
          <p14:tracePt t="41731" x="8218488" y="5213350"/>
          <p14:tracePt t="41739" x="8229600" y="5264150"/>
          <p14:tracePt t="41750" x="8239125" y="5294313"/>
          <p14:tracePt t="41761" x="8248650" y="5305425"/>
          <p14:tracePt t="41769" x="8248650" y="5324475"/>
          <p14:tracePt t="41789" x="8248650" y="5335588"/>
          <p14:tracePt t="41798" x="8259763" y="5335588"/>
          <p14:tracePt t="41808" x="8259763" y="5345113"/>
          <p14:tracePt t="41878" x="8259763" y="5354638"/>
          <p14:tracePt t="42224" x="8259763" y="5365750"/>
          <p14:tracePt t="42233" x="8259763" y="5375275"/>
          <p14:tracePt t="42254" x="8239125" y="5395913"/>
          <p14:tracePt t="42263" x="8208963" y="5435600"/>
          <p14:tracePt t="42274" x="8167688" y="5486400"/>
          <p14:tracePt t="42283" x="8107363" y="5546725"/>
          <p14:tracePt t="42294" x="8058150" y="5597525"/>
          <p14:tracePt t="42303" x="8016875" y="5667375"/>
          <p14:tracePt t="42313" x="7977188" y="5727700"/>
          <p14:tracePt t="42323" x="7956550" y="5778500"/>
          <p14:tracePt t="42333" x="7935913" y="5819775"/>
          <p14:tracePt t="42342" x="7935913" y="5838825"/>
          <p14:tracePt t="42352" x="7926388" y="5859463"/>
          <p14:tracePt t="42363" x="7926388" y="5889625"/>
          <p14:tracePt t="42373" x="7926388" y="5899150"/>
          <p14:tracePt t="42382" x="7926388" y="5910263"/>
          <p14:tracePt t="42392" x="7926388" y="5930900"/>
          <p14:tracePt t="42402" x="7935913" y="5949950"/>
          <p14:tracePt t="42412" x="7935913" y="5961063"/>
          <p14:tracePt t="42421" x="7935913" y="5980113"/>
          <p14:tracePt t="42432" x="7947025" y="5991225"/>
          <p14:tracePt t="42451" x="7947025" y="6000750"/>
          <p14:tracePt t="42472" x="7947025" y="6010275"/>
          <p14:tracePt t="42491" x="7947025" y="6021388"/>
          <p14:tracePt t="42511" x="7956550" y="6021388"/>
          <p14:tracePt t="42580" x="7956550" y="6030913"/>
          <p14:tracePt t="42937" x="7966075" y="6030913"/>
          <p14:tracePt t="42957" x="7977188" y="6030913"/>
          <p14:tracePt t="42976" x="7996238" y="6021388"/>
          <p14:tracePt t="42986" x="7996238" y="6010275"/>
          <p14:tracePt t="43005" x="8007350" y="6010275"/>
          <p14:tracePt t="43014" x="8007350" y="6000750"/>
          <p14:tracePt t="43024" x="8016875" y="6000750"/>
          <p14:tracePt t="43055" x="8026400" y="5991225"/>
          <p14:tracePt t="43065" x="8037513" y="5991225"/>
          <p14:tracePt t="43104" x="8037513" y="5980113"/>
          <p14:tracePt t="43135" x="8047038" y="5980113"/>
          <p14:tracePt t="43144" x="8047038" y="5970588"/>
          <p14:tracePt t="44092" x="8047038" y="5961063"/>
          <p14:tracePt t="44102" x="8026400" y="5910263"/>
          <p14:tracePt t="44112" x="7926388" y="5738813"/>
          <p14:tracePt t="44122" x="7724775" y="5416550"/>
          <p14:tracePt t="44132" x="7553325" y="5143500"/>
          <p14:tracePt t="44143" x="7412038" y="4921250"/>
          <p14:tracePt t="44151" x="7250113" y="4699000"/>
          <p14:tracePt t="44163" x="7129463" y="4527550"/>
          <p14:tracePt t="44172" x="6967538" y="4306888"/>
          <p14:tracePt t="44181" x="6807200" y="4124325"/>
          <p14:tracePt t="44193" x="6656388" y="3952875"/>
          <p14:tracePt t="44201" x="6524625" y="3802063"/>
          <p14:tracePt t="44211" x="6434138" y="3702050"/>
          <p14:tracePt t="44221" x="6362700" y="3640138"/>
          <p14:tracePt t="44231" x="6332538" y="3590925"/>
          <p14:tracePt t="44240" x="6302375" y="3570288"/>
          <p14:tracePt t="44250" x="6302375" y="3560763"/>
          <p14:tracePt t="44567" x="6292850" y="3560763"/>
          <p14:tracePt t="44578" x="6211888" y="3530600"/>
          <p14:tracePt t="44587" x="6000750" y="3398838"/>
          <p14:tracePt t="44596" x="5657850" y="3217863"/>
          <p14:tracePt t="44608" x="5414963" y="3076575"/>
          <p14:tracePt t="44618" x="5183188" y="2965450"/>
          <p14:tracePt t="44627" x="4972050" y="2863850"/>
          <p14:tracePt t="44638" x="4800600" y="2794000"/>
          <p14:tracePt t="44647" x="4648200" y="2733675"/>
          <p14:tracePt t="44657" x="4538663" y="2692400"/>
          <p14:tracePt t="44665" x="4457700" y="2673350"/>
          <p14:tracePt t="44677" x="4386263" y="2652713"/>
          <p14:tracePt t="44685" x="4325938" y="2641600"/>
          <p14:tracePt t="44694" x="4295775" y="2641600"/>
          <p14:tracePt t="45002" x="4286250" y="2641600"/>
          <p14:tracePt t="45012" x="4275138" y="2641600"/>
          <p14:tracePt t="45024" x="4244975" y="2641600"/>
          <p14:tracePt t="45034" x="4144963" y="2641600"/>
          <p14:tracePt t="45043" x="3913188" y="2622550"/>
          <p14:tracePt t="45051" x="3570288" y="2571750"/>
          <p14:tracePt t="45062" x="3297238" y="2501900"/>
          <p14:tracePt t="45071" x="3055938" y="2460625"/>
          <p14:tracePt t="45081" x="2843213" y="2420938"/>
          <p14:tracePt t="45093" x="2713038" y="2390775"/>
          <p14:tracePt t="45101" x="2592388" y="2379663"/>
          <p14:tracePt t="45111" x="2490788" y="2360613"/>
          <p14:tracePt t="45120" x="2409825" y="2360613"/>
          <p14:tracePt t="45131" x="2339975" y="2349500"/>
          <p14:tracePt t="45140" x="2289175" y="2349500"/>
          <p14:tracePt t="45148" x="2238375" y="2339975"/>
          <p14:tracePt t="45369" x="2238375" y="2349500"/>
          <p14:tracePt t="45377" x="2238375" y="2370138"/>
          <p14:tracePt t="45388" x="2238375" y="2379663"/>
          <p14:tracePt t="45397" x="2228850" y="2400300"/>
          <p14:tracePt t="45406" x="2208213" y="2430463"/>
          <p14:tracePt t="45417" x="2198688" y="2451100"/>
          <p14:tracePt t="45426" x="2168525" y="2481263"/>
          <p14:tracePt t="45439" x="2117725" y="2520950"/>
          <p14:tracePt t="45447" x="2078038" y="2562225"/>
          <p14:tracePt t="45459" x="2036763" y="2592388"/>
          <p14:tracePt t="45467" x="1985963" y="2601913"/>
          <p14:tracePt t="45476" x="1966913" y="2622550"/>
          <p14:tracePt t="45486" x="1936750" y="2632075"/>
          <p14:tracePt t="45496" x="1925638" y="2641600"/>
          <p14:tracePt t="45506" x="1916113" y="2652713"/>
          <p14:tracePt t="45515" x="1906588" y="2652713"/>
          <p14:tracePt t="45526" x="1906588" y="2662238"/>
          <p14:tracePt t="45537" x="1895475" y="2662238"/>
          <p14:tracePt t="45556" x="1885950" y="2662238"/>
          <p14:tracePt t="45626" x="1885950" y="2673350"/>
          <p14:tracePt t="45646" x="1876425" y="2673350"/>
          <p14:tracePt t="45675" x="1876425" y="2682875"/>
          <p14:tracePt t="45685" x="1885950" y="2682875"/>
          <p14:tracePt t="45695" x="1906588" y="2682875"/>
          <p14:tracePt t="45706" x="1955800" y="2692400"/>
          <p14:tracePt t="45715" x="2006600" y="2703513"/>
          <p14:tracePt t="45726" x="2047875" y="2713038"/>
          <p14:tracePt t="45735" x="2078038" y="2713038"/>
          <p14:tracePt t="45744" x="2097088" y="2713038"/>
          <p14:tracePt t="45754" x="2117725" y="2713038"/>
          <p14:tracePt t="45763" x="2138363" y="2713038"/>
          <p14:tracePt t="45774" x="2147888" y="2713038"/>
          <p14:tracePt t="45783" x="2157413" y="2713038"/>
          <p14:tracePt t="45804" x="2168525" y="2713038"/>
          <p14:tracePt t="45834" x="2178050" y="2713038"/>
          <p14:tracePt t="45932" x="2187575" y="2713038"/>
          <p14:tracePt t="46377" x="2187575" y="2722563"/>
          <p14:tracePt t="46387" x="2187575" y="2733675"/>
          <p14:tracePt t="46396" x="2178050" y="2743200"/>
          <p14:tracePt t="46406" x="2178050" y="2752725"/>
          <p14:tracePt t="46416" x="2157413" y="2763838"/>
          <p14:tracePt t="46427" x="2157413" y="2773363"/>
          <p14:tracePt t="46437" x="2147888" y="2782888"/>
          <p14:tracePt t="46446" x="2138363" y="2803525"/>
          <p14:tracePt t="46466" x="2138363" y="2813050"/>
          <p14:tracePt t="46485" x="2138363" y="2824163"/>
          <p14:tracePt t="46496" x="2127250" y="2824163"/>
          <p14:tracePt t="46516" x="2127250" y="2833688"/>
          <p14:tracePt t="46536" x="2127250" y="2844800"/>
          <p14:tracePt t="46556" x="2147888" y="2854325"/>
          <p14:tracePt t="46564" x="2187575" y="2884488"/>
          <p14:tracePt t="46575" x="2268538" y="2914650"/>
          <p14:tracePt t="46584" x="2359025" y="2944813"/>
          <p14:tracePt t="46594" x="2430463" y="2965450"/>
          <p14:tracePt t="46603" x="2460625" y="2974975"/>
          <p14:tracePt t="46613" x="2481263" y="2984500"/>
          <p14:tracePt t="46626" x="2490788" y="2984500"/>
          <p14:tracePt t="46633" x="2500313" y="2984500"/>
          <p14:tracePt t="46664" x="2500313" y="2995613"/>
          <p14:tracePt t="46673" x="2511425" y="2995613"/>
          <p14:tracePt t="46731" x="2520950" y="2995613"/>
          <p14:tracePt t="47907" x="2520950" y="3005138"/>
          <p14:tracePt t="47927" x="2511425" y="3016250"/>
          <p14:tracePt t="47939" x="2490788" y="3025775"/>
          <p14:tracePt t="47947" x="2439988" y="3046413"/>
          <p14:tracePt t="47957" x="2349500" y="3086100"/>
          <p14:tracePt t="47967" x="2268538" y="3125788"/>
          <p14:tracePt t="47977" x="2198688" y="3167063"/>
          <p14:tracePt t="47986" x="2138363" y="3197225"/>
          <p14:tracePt t="47995" x="2087563" y="3217863"/>
          <p14:tracePt t="48006" x="2057400" y="3236913"/>
          <p14:tracePt t="48016" x="2036763" y="3257550"/>
          <p14:tracePt t="48026" x="2027238" y="3257550"/>
          <p14:tracePt t="48036" x="2016125" y="3267075"/>
          <p14:tracePt t="48076" x="2016125" y="3278188"/>
          <p14:tracePt t="48085" x="2006600" y="3278188"/>
          <p14:tracePt t="48105" x="2006600" y="3287713"/>
          <p14:tracePt t="48164" x="2006600" y="3297238"/>
          <p14:tracePt t="48204" x="1997075" y="3297238"/>
          <p14:tracePt t="48214" x="1997075" y="3308350"/>
          <p14:tracePt t="48243" x="1997075" y="3317875"/>
          <p14:tracePt t="48262" x="1997075" y="3327400"/>
          <p14:tracePt t="48272" x="1997075" y="3338513"/>
          <p14:tracePt t="48283" x="2016125" y="3359150"/>
          <p14:tracePt t="48293" x="2027238" y="3368675"/>
          <p14:tracePt t="48303" x="2047875" y="3389313"/>
          <p14:tracePt t="48312" x="2057400" y="3389313"/>
          <p14:tracePt t="48323" x="2066925" y="3398838"/>
          <p14:tracePt t="48332" x="2078038" y="3408363"/>
          <p14:tracePt t="48343" x="2087563" y="3408363"/>
          <p14:tracePt t="48362" x="2097088" y="3408363"/>
          <p14:tracePt t="48392" x="2097088" y="3419475"/>
          <p14:tracePt t="48401" x="2108200" y="3419475"/>
          <p14:tracePt t="51014" x="2108200" y="3429000"/>
          <p14:tracePt t="51035" x="2097088" y="3429000"/>
          <p14:tracePt t="51046" x="2087563" y="3438525"/>
          <p14:tracePt t="51055" x="2057400" y="3449638"/>
          <p14:tracePt t="51065" x="2016125" y="3459163"/>
          <p14:tracePt t="51074" x="1946275" y="3468688"/>
          <p14:tracePt t="51084" x="1865313" y="3489325"/>
          <p14:tracePt t="51094" x="1795463" y="3509963"/>
          <p14:tracePt t="51104" x="1735138" y="3519488"/>
          <p14:tracePt t="51114" x="1684338" y="3530600"/>
          <p14:tracePt t="51124" x="1643063" y="3530600"/>
          <p14:tracePt t="51134" x="1593850" y="3530600"/>
          <p14:tracePt t="51145" x="1573213" y="3540125"/>
          <p14:tracePt t="51155" x="1552575" y="3540125"/>
          <p14:tracePt t="51163" x="1543050" y="3549650"/>
          <p14:tracePt t="51174" x="1522413" y="3549650"/>
          <p14:tracePt t="51183" x="1503363" y="3560763"/>
          <p14:tracePt t="51193" x="1492250" y="3560763"/>
          <p14:tracePt t="51203" x="1482725" y="3560763"/>
          <p14:tracePt t="51213" x="1452563" y="3560763"/>
          <p14:tracePt t="51223" x="1422400" y="3570288"/>
          <p14:tracePt t="51232" x="1381125" y="3579813"/>
          <p14:tracePt t="51244" x="1341438" y="3600450"/>
          <p14:tracePt t="51253" x="1281113" y="3621088"/>
          <p14:tracePt t="51262" x="1230313" y="3630613"/>
          <p14:tracePt t="51272" x="1190625" y="3640138"/>
          <p14:tracePt t="51282" x="1160463" y="3660775"/>
          <p14:tracePt t="51292" x="1128713" y="3670300"/>
          <p14:tracePt t="51302" x="1119188" y="3670300"/>
          <p14:tracePt t="51312" x="1109663" y="3681413"/>
          <p14:tracePt t="51322" x="1098550" y="3681413"/>
          <p14:tracePt t="51331" x="1089025" y="3690938"/>
          <p14:tracePt t="51343" x="1079500" y="3690938"/>
          <p14:tracePt t="51351" x="1079500" y="3702050"/>
          <p14:tracePt t="51361" x="1068388" y="3702050"/>
          <p14:tracePt t="51372" x="1068388" y="3711575"/>
          <p14:tracePt t="51380" x="1049338" y="3721100"/>
          <p14:tracePt t="51401" x="1038225" y="3732213"/>
          <p14:tracePt t="51411" x="1028700" y="3751263"/>
          <p14:tracePt t="51430" x="1028700" y="3762375"/>
          <p14:tracePt t="51449" x="1019175" y="3781425"/>
          <p14:tracePt t="51469" x="1019175" y="3792538"/>
          <p14:tracePt t="51490" x="1019175" y="3802063"/>
          <p14:tracePt t="51499" x="1019175" y="3811588"/>
          <p14:tracePt t="51519" x="1019175" y="3822700"/>
          <p14:tracePt t="51538" x="1019175" y="3832225"/>
          <p14:tracePt t="51559" x="1028700" y="3841750"/>
          <p14:tracePt t="51568" x="1038225" y="3841750"/>
          <p14:tracePt t="51578" x="1038225" y="3852863"/>
          <p14:tracePt t="51589" x="1049338" y="3862388"/>
          <p14:tracePt t="51599" x="1079500" y="3873500"/>
          <p14:tracePt t="51609" x="1098550" y="3873500"/>
          <p14:tracePt t="51619" x="1128713" y="3873500"/>
          <p14:tracePt t="51629" x="1149350" y="3883025"/>
          <p14:tracePt t="51638" x="1169988" y="3892550"/>
          <p14:tracePt t="51649" x="1190625" y="3892550"/>
          <p14:tracePt t="51658" x="1209675" y="3892550"/>
          <p14:tracePt t="51667" x="1239838" y="3892550"/>
          <p14:tracePt t="51678" x="1270000" y="3892550"/>
          <p14:tracePt t="51688" x="1281113" y="3892550"/>
          <p14:tracePt t="51698" x="1300163" y="3892550"/>
          <p14:tracePt t="51708" x="1320800" y="3892550"/>
          <p14:tracePt t="51717" x="1331913" y="3892550"/>
          <p14:tracePt t="51727" x="1350963" y="3892550"/>
          <p14:tracePt t="51737" x="1362075" y="3892550"/>
          <p14:tracePt t="51748" x="1371600" y="3892550"/>
          <p14:tracePt t="51757" x="1381125" y="3892550"/>
          <p14:tracePt t="51777" x="1401763" y="3892550"/>
          <p14:tracePt t="51796" x="1411288" y="3892550"/>
          <p14:tracePt t="52201" x="1422400" y="3892550"/>
          <p14:tracePt t="52221" x="1431925" y="3903663"/>
          <p14:tracePt t="52231" x="1441450" y="3903663"/>
          <p14:tracePt t="52243" x="1462088" y="3903663"/>
          <p14:tracePt t="52252" x="1482725" y="3913188"/>
          <p14:tracePt t="52261" x="1503363" y="3913188"/>
          <p14:tracePt t="52273" x="1522413" y="3913188"/>
          <p14:tracePt t="52280" x="1533525" y="3913188"/>
          <p14:tracePt t="52290" x="1552575" y="3913188"/>
          <p14:tracePt t="52302" x="1573213" y="3913188"/>
          <p14:tracePt t="52311" x="1582738" y="3913188"/>
          <p14:tracePt t="52321" x="1593850" y="3913188"/>
          <p14:tracePt t="52330" x="1603375" y="3913188"/>
          <p14:tracePt t="52350" x="1612900" y="3913188"/>
          <p14:tracePt t="52380" x="1624013" y="3913188"/>
          <p14:tracePt t="56796" x="1612900" y="3922713"/>
          <p14:tracePt t="56826" x="1603375" y="3922713"/>
          <p14:tracePt t="56847" x="1593850" y="3922713"/>
          <p14:tracePt t="56856" x="1582738" y="3933825"/>
          <p14:tracePt t="56886" x="1573213" y="3943350"/>
          <p14:tracePt t="56946" x="1563688" y="3943350"/>
          <p14:tracePt t="57065" x="1552575" y="3952875"/>
          <p14:tracePt t="57182" x="1552575" y="3963988"/>
          <p14:tracePt t="57213" x="1543050" y="3963988"/>
          <p14:tracePt t="67481" x="1533525" y="3973513"/>
          <p14:tracePt t="67491" x="1533525" y="3983038"/>
          <p14:tracePt t="67502" x="1522413" y="3994150"/>
          <p14:tracePt t="67511" x="1512888" y="4013200"/>
          <p14:tracePt t="67520" x="1492250" y="4044950"/>
          <p14:tracePt t="67530" x="1471613" y="4105275"/>
          <p14:tracePt t="67541" x="1462088" y="4165600"/>
          <p14:tracePt t="67549" x="1452563" y="4205288"/>
          <p14:tracePt t="67558" x="1452563" y="4235450"/>
          <p14:tracePt t="67568" x="1452563" y="4276725"/>
          <p14:tracePt t="67579" x="1452563" y="4295775"/>
          <p14:tracePt t="67588" x="1452563" y="4325938"/>
          <p14:tracePt t="67598" x="1452563" y="4356100"/>
          <p14:tracePt t="67608" x="1452563" y="4387850"/>
          <p14:tracePt t="67618" x="1452563" y="4406900"/>
          <p14:tracePt t="67628" x="1452563" y="4427538"/>
          <p14:tracePt t="67637" x="1452563" y="4437063"/>
          <p14:tracePt t="67647" x="1452563" y="4448175"/>
          <p14:tracePt t="67658" x="1452563" y="4457700"/>
          <p14:tracePt t="67687" x="1452563" y="4467225"/>
          <p14:tracePt t="67707" x="1452563" y="4478338"/>
          <p14:tracePt t="67727" x="1452563" y="4487863"/>
          <p14:tracePt t="67736" x="1452563" y="4497388"/>
          <p14:tracePt t="67746" x="1452563" y="4508500"/>
          <p14:tracePt t="67757" x="1462088" y="4518025"/>
          <p14:tracePt t="67766" x="1462088" y="4527550"/>
          <p14:tracePt t="67776" x="1471613" y="4527550"/>
          <p14:tracePt t="67787" x="1471613" y="4538663"/>
          <p14:tracePt t="67796" x="1471613" y="4548188"/>
          <p14:tracePt t="67816" x="1482725" y="4559300"/>
          <p14:tracePt t="67856" x="1482725" y="4568825"/>
          <p14:tracePt t="67905" x="1482725" y="4578350"/>
          <p14:tracePt t="67915" x="1492250" y="4578350"/>
          <p14:tracePt t="67945" x="1492250" y="4589463"/>
          <p14:tracePt t="68055" x="1492250" y="4598988"/>
          <p14:tracePt t="68102" x="1503363" y="4598988"/>
          <p14:tracePt t="68122" x="1503363" y="4608513"/>
          <p14:tracePt t="68172" x="1512888" y="4608513"/>
          <p14:tracePt t="68192" x="1512888" y="4619625"/>
          <p14:tracePt t="68231" x="1512888" y="4629150"/>
          <p14:tracePt t="68241" x="1522413" y="4629150"/>
          <p14:tracePt t="68310" x="1522413" y="4638675"/>
          <p14:tracePt t="68319" x="1533525" y="4638675"/>
          <p14:tracePt t="74689" x="1533525" y="4649788"/>
          <p14:tracePt t="74708" x="1533525" y="4659313"/>
          <p14:tracePt t="74718" x="1533525" y="4668838"/>
          <p14:tracePt t="74736" x="1533525" y="4679950"/>
          <p14:tracePt t="74758" x="1533525" y="4689475"/>
          <p14:tracePt t="74766" x="1533525" y="4699000"/>
          <p14:tracePt t="74775" x="1533525" y="4710113"/>
          <p14:tracePt t="74797" x="1533525" y="4719638"/>
          <p14:tracePt t="74816" x="1533525" y="4730750"/>
          <p14:tracePt t="74826" x="1533525" y="4740275"/>
          <p14:tracePt t="74835" x="1533525" y="4749800"/>
          <p14:tracePt t="74855" x="1533525" y="4760913"/>
          <p14:tracePt t="74876" x="1533525" y="4770438"/>
          <p14:tracePt t="74895" x="1533525" y="4779963"/>
          <p14:tracePt t="74905" x="1533525" y="4791075"/>
          <p14:tracePt t="74915" x="1533525" y="4800600"/>
          <p14:tracePt t="74936" x="1533525" y="4810125"/>
          <p14:tracePt t="74944" x="1533525" y="4821238"/>
          <p14:tracePt t="74966" x="1533525" y="4830763"/>
          <p14:tracePt t="74975" x="1533525" y="4840288"/>
          <p14:tracePt t="74984" x="1533525" y="4851400"/>
          <p14:tracePt t="74994" x="1533525" y="4860925"/>
          <p14:tracePt t="75014" x="1533525" y="4870450"/>
          <p14:tracePt t="75024" x="1533525" y="4881563"/>
          <p14:tracePt t="75034" x="1533525" y="4891088"/>
          <p14:tracePt t="75053" x="1533525" y="4902200"/>
          <p14:tracePt t="75064" x="1533525" y="4911725"/>
          <p14:tracePt t="75083" x="1533525" y="4921250"/>
          <p14:tracePt t="75093" x="1533525" y="4932363"/>
          <p14:tracePt t="75113" x="1533525" y="4941888"/>
          <p14:tracePt t="75143" x="1533525" y="4951413"/>
          <p14:tracePt t="75182" x="1533525" y="4962525"/>
          <p14:tracePt t="75202" x="1543050" y="4972050"/>
          <p14:tracePt t="82238" x="1522413" y="4911725"/>
          <p14:tracePt t="82247" x="1441450" y="4740275"/>
          <p14:tracePt t="82258" x="1281113" y="4427538"/>
          <p14:tracePt t="82268" x="1160463" y="4205288"/>
          <p14:tracePt t="82278" x="1058863" y="4024313"/>
          <p14:tracePt t="82288" x="977900" y="3822700"/>
          <p14:tracePt t="82298" x="866775" y="3590925"/>
          <p14:tracePt t="82308" x="776288" y="3359150"/>
          <p14:tracePt t="82317" x="655638" y="3046413"/>
          <p14:tracePt t="82327" x="554038" y="2794000"/>
          <p14:tracePt t="82336" x="484188" y="2541588"/>
          <p14:tracePt t="82347" x="433388" y="2400300"/>
          <p14:tracePt t="82357" x="382588" y="2279650"/>
          <p14:tracePt t="82368" x="363538" y="2198688"/>
          <p14:tracePt t="82377" x="333375" y="2138363"/>
          <p14:tracePt t="82385" x="333375" y="2108200"/>
          <p14:tracePt t="82653" x="322263" y="2097088"/>
          <p14:tracePt t="82663" x="282575" y="2057400"/>
          <p14:tracePt t="82673" x="171450" y="1906588"/>
          <p14:tracePt t="83613" x="474663" y="1452563"/>
          <p14:tracePt t="83613" x="655638" y="1552575"/>
          <p14:tracePt t="83613" x="836613" y="1644650"/>
          <p14:tracePt t="83613" x="998538" y="1744663"/>
          <p14:tracePt t="83613" x="1128713" y="1816100"/>
          <p14:tracePt t="83613" x="1230313" y="1865313"/>
          <p14:tracePt t="83613" x="1320800" y="1906588"/>
          <p14:tracePt t="83613" x="1392238" y="1966913"/>
          <p14:tracePt t="83613" x="1441450" y="1997075"/>
          <p14:tracePt t="83613" x="1462088" y="2006600"/>
          <p14:tracePt t="83613" x="1482725" y="2027238"/>
          <p14:tracePt t="83613" x="1522413" y="2036763"/>
          <p14:tracePt t="83613" x="1612900" y="2047875"/>
          <p14:tracePt t="83613" x="1774825" y="2047875"/>
          <p14:tracePt t="83613" x="1976438" y="2057400"/>
          <p14:tracePt t="83613" x="2147888" y="2066925"/>
          <p14:tracePt t="83613" x="2349500" y="2087563"/>
          <p14:tracePt t="83613" x="2530475" y="2108200"/>
          <p14:tracePt t="83613" x="2671763" y="2138363"/>
          <p14:tracePt t="83613" x="2794000" y="2159000"/>
          <p14:tracePt t="83613" x="2884488" y="2189163"/>
          <p14:tracePt t="83613" x="2954338" y="2219325"/>
          <p14:tracePt t="83613" x="3014663" y="2238375"/>
          <p14:tracePt t="83613" x="3055938" y="2259013"/>
          <p14:tracePt t="83613" x="3074988" y="2259013"/>
          <p14:tracePt t="83613" x="3086100" y="2259013"/>
          <p14:tracePt t="83613" x="3086100" y="2268538"/>
          <p14:tracePt t="83613" x="3116263" y="2268538"/>
          <p14:tracePt t="83613" x="3206750" y="2238375"/>
          <p14:tracePt t="83613" x="3479800" y="2117725"/>
          <p14:tracePt t="83613" x="3790950" y="1966913"/>
          <p14:tracePt t="83613" x="4033838" y="1816100"/>
          <p14:tracePt t="83613" x="4275138" y="1674813"/>
          <p14:tracePt t="83613" x="4497388" y="1533525"/>
          <p14:tracePt t="83613" x="4740275" y="1381125"/>
          <p14:tracePt t="83613" x="4900613" y="1290638"/>
          <p14:tracePt t="83613" x="5011738" y="1220788"/>
          <p14:tracePt t="83613" x="5083175" y="1179513"/>
          <p14:tracePt t="83613" x="5132388" y="1149350"/>
          <p14:tracePt t="83613" x="5143500" y="1149350"/>
          <p14:tracePt t="83613" x="5153025" y="1149350"/>
          <p14:tracePt t="83613" x="5192713" y="1139825"/>
          <p14:tracePt t="83613" x="5435600" y="1068388"/>
          <p14:tracePt t="83613" x="6000750" y="947738"/>
          <p14:tracePt t="83613" x="6403975" y="857250"/>
          <p14:tracePt t="83613" x="6807200" y="787400"/>
          <p14:tracePt t="83613" x="7069138" y="736600"/>
          <p14:tracePt t="83613" x="7300913" y="725488"/>
          <p14:tracePt t="83613" x="7421563" y="715963"/>
          <p14:tracePt t="83613" x="7513638" y="706438"/>
          <p14:tracePt t="83613" x="7583488" y="706438"/>
          <p14:tracePt t="83613" x="7623175" y="706438"/>
          <p14:tracePt t="83613" x="7634288" y="706438"/>
          <p14:tracePt t="83613" x="7653338" y="706438"/>
          <p14:tracePt t="83613" x="7704138" y="706438"/>
          <p14:tracePt t="83613" x="7905750" y="625475"/>
          <p14:tracePt t="83613" x="8259763" y="514350"/>
          <p14:tracePt t="83613" x="8591550" y="412750"/>
          <p14:tracePt t="83613" x="8834438" y="363538"/>
          <p14:tracePt t="83613" x="9015413" y="342900"/>
          <p14:tracePt t="83613" x="9147175" y="333375"/>
          <p14:tracePt t="83613" x="9256713" y="333375"/>
          <p14:tracePt t="83613" x="9337675" y="333375"/>
          <p14:tracePt t="83613" x="9388475" y="333375"/>
          <p14:tracePt t="83613" x="9428163" y="342900"/>
          <p14:tracePt t="83613" x="9439275" y="342900"/>
          <p14:tracePt t="83613" x="9448800" y="352425"/>
          <p14:tracePt t="83613" x="9448800" y="363538"/>
          <p14:tracePt t="83613" x="9448800" y="382588"/>
          <p14:tracePt t="83613" x="9448800" y="463550"/>
          <p14:tracePt t="83613" x="9448800" y="646113"/>
          <p14:tracePt t="83613" x="9448800" y="877888"/>
          <p14:tracePt t="83613" x="9499600" y="1119188"/>
          <p14:tracePt t="83613" x="9539288" y="1331913"/>
          <p14:tracePt t="83613" x="9580563" y="1543050"/>
          <p14:tracePt t="83613" x="9661525" y="1765300"/>
          <p14:tracePt t="83613" x="9710738" y="1955800"/>
          <p14:tracePt t="83613" x="9782175" y="2159000"/>
          <p14:tracePt t="83613" x="9842500" y="2279650"/>
          <p14:tracePt t="83613" x="9882188" y="2390775"/>
          <p14:tracePt t="83613" x="9942513" y="2481263"/>
          <p14:tracePt t="83613" x="9983788" y="2551113"/>
          <p14:tracePt t="83613" x="10023475" y="2601913"/>
          <p14:tracePt t="83613" x="10053638" y="2652713"/>
          <p14:tracePt t="83613" x="10094913" y="2673350"/>
          <p14:tracePt t="83613" x="10113963" y="2692400"/>
          <p14:tracePt t="83613" x="10134600" y="2703513"/>
          <p14:tracePt t="83613" x="10134600" y="2713038"/>
          <p14:tracePt t="83613" x="10144125" y="2713038"/>
          <p14:tracePt t="83613" x="10144125" y="2722563"/>
          <p14:tracePt t="83613" x="10155238" y="2722563"/>
          <p14:tracePt t="83613" x="10164763" y="2722563"/>
          <p14:tracePt t="83613" x="10185400" y="2703513"/>
          <p14:tracePt t="83613" x="10236200" y="2611438"/>
          <p14:tracePt t="83613" x="10306050" y="2420938"/>
          <p14:tracePt t="83613" x="10366375" y="2168525"/>
          <p14:tracePt t="83613" x="10387013" y="1916113"/>
          <p14:tracePt t="83613" x="10387013" y="1644650"/>
          <p14:tracePt t="83613" x="10356850" y="1331913"/>
          <p14:tracePt t="83613" x="10347325" y="1079500"/>
          <p14:tracePt t="83613" x="10315575" y="847725"/>
          <p14:tracePt t="83613" x="10296525" y="685800"/>
          <p14:tracePt t="83613" x="10255250" y="574675"/>
          <p14:tracePt t="83613" x="10225088" y="474663"/>
          <p14:tracePt t="83613" x="10185400" y="393700"/>
          <p14:tracePt t="83613" x="10206038" y="393700"/>
          <p14:tracePt t="83613" x="10255250" y="373063"/>
          <p14:tracePt t="83613" x="10326688" y="333375"/>
          <p14:tracePt t="83613" x="10417175" y="261938"/>
          <p14:tracePt t="83613" x="10487025" y="201613"/>
          <p14:tracePt t="83613" x="10548938" y="150813"/>
          <p14:tracePt t="83613" x="10579100" y="111125"/>
          <p14:tracePt t="83613" x="10598150" y="90488"/>
          <p14:tracePt t="83613" x="10609263" y="80963"/>
          <p14:tracePt t="83613" x="10609263" y="50800"/>
          <p14:tracePt t="83613" x="10618788" y="50800"/>
          <p14:tracePt t="83613" x="10628313" y="39688"/>
          <p14:tracePt t="83613" x="10628313" y="30163"/>
          <p14:tracePt t="83613" x="10618788" y="20638"/>
          <p14:tracePt t="83613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B569F-CB83-4875-8CC1-698F329A8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Security of Ownership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1EF02-CF66-4FC7-B6D2-C02364AB2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28876"/>
          </a:xfrm>
        </p:spPr>
        <p:txBody>
          <a:bodyPr>
            <a:normAutofit/>
          </a:bodyPr>
          <a:lstStyle/>
          <a:p>
            <a:r>
              <a:rPr lang="en-US" dirty="0"/>
              <a:t>NFTs linked to their owner’s wallet</a:t>
            </a:r>
          </a:p>
          <a:p>
            <a:r>
              <a:rPr lang="en-US" dirty="0"/>
              <a:t>Ownership history “immortalized” in blockchain </a:t>
            </a:r>
          </a:p>
          <a:p>
            <a:pPr lvl="1"/>
            <a:r>
              <a:rPr lang="en-US" dirty="0"/>
              <a:t>51% attack – rare</a:t>
            </a:r>
          </a:p>
          <a:p>
            <a:r>
              <a:rPr lang="en-US" dirty="0"/>
              <a:t>need valid signature (256-bit) to manipulate NFT</a:t>
            </a:r>
          </a:p>
          <a:p>
            <a:r>
              <a:rPr lang="en-US" dirty="0"/>
              <a:t>How secure is a 256-bit key?</a:t>
            </a:r>
          </a:p>
          <a:p>
            <a:pPr lvl="1"/>
            <a:r>
              <a:rPr lang="en-US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Energy needed to flip a bit: 4.4*10</a:t>
            </a:r>
            <a:r>
              <a:rPr lang="en-US" baseline="30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-16</a:t>
            </a:r>
            <a:r>
              <a:rPr lang="en-US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erg </a:t>
            </a:r>
          </a:p>
          <a:p>
            <a:pPr lvl="1"/>
            <a:r>
              <a:rPr lang="en-US" dirty="0">
                <a:solidFill>
                  <a:srgbClr val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Annual output of the sun: </a:t>
            </a:r>
            <a:r>
              <a:rPr lang="en-US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1.21*10</a:t>
            </a:r>
            <a:r>
              <a:rPr lang="en-US" baseline="30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41</a:t>
            </a:r>
            <a:r>
              <a:rPr lang="en-US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erg</a:t>
            </a:r>
          </a:p>
          <a:p>
            <a:pPr lvl="1"/>
            <a:r>
              <a:rPr lang="en-US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 Sun </a:t>
            </a:r>
            <a:r>
              <a:rPr lang="en-US" dirty="0">
                <a:solidFill>
                  <a:srgbClr val="202124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≡ </a:t>
            </a:r>
            <a:r>
              <a:rPr lang="en-US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2.7*10</a:t>
            </a:r>
            <a:r>
              <a:rPr lang="en-US" baseline="30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57</a:t>
            </a:r>
            <a:r>
              <a:rPr lang="en-US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bit changes </a:t>
            </a:r>
            <a:r>
              <a:rPr lang="en-US" dirty="0">
                <a:solidFill>
                  <a:srgbClr val="202124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≡ 187-bit values</a:t>
            </a:r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256-bit key </a:t>
            </a:r>
            <a:r>
              <a:rPr lang="en-US" dirty="0">
                <a:solidFill>
                  <a:srgbClr val="202124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≡ </a:t>
            </a:r>
            <a:r>
              <a:rPr lang="en-US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baseline="300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69</a:t>
            </a:r>
            <a:r>
              <a:rPr lang="en-US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suns in a year</a:t>
            </a:r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4" name="Audio 53">
            <a:hlinkClick r:id="" action="ppaction://media"/>
            <a:extLst>
              <a:ext uri="{FF2B5EF4-FFF2-40B4-BE49-F238E27FC236}">
                <a16:creationId xmlns:a16="http://schemas.microsoft.com/office/drawing/2014/main" id="{AC08FEF2-0D1F-426B-815A-A63BFB37CF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0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38"/>
    </mc:Choice>
    <mc:Fallback xmlns="">
      <p:transition spd="slow" advTm="57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177" x="2078038" y="6656388"/>
          <p14:tracePt t="7186" x="2057400" y="6505575"/>
          <p14:tracePt t="7197" x="2036763" y="6343650"/>
          <p14:tracePt t="7206" x="1997075" y="6211888"/>
          <p14:tracePt t="7216" x="1976438" y="6061075"/>
          <p14:tracePt t="7226" x="1955800" y="5940425"/>
          <p14:tracePt t="7239" x="1925638" y="5819775"/>
          <p14:tracePt t="7246" x="1895475" y="5708650"/>
          <p14:tracePt t="7256" x="1876425" y="5597525"/>
          <p14:tracePt t="7266" x="1855788" y="5495925"/>
          <p14:tracePt t="7274" x="1825625" y="5416550"/>
          <p14:tracePt t="7602" x="1825625" y="5405438"/>
          <p14:tracePt t="7612" x="1825625" y="5395913"/>
          <p14:tracePt t="7622" x="1835150" y="5324475"/>
          <p14:tracePt t="7631" x="1895475" y="5122863"/>
          <p14:tracePt t="7641" x="1955800" y="4851400"/>
          <p14:tracePt t="7652" x="1985963" y="4649788"/>
          <p14:tracePt t="7660" x="1997075" y="4518025"/>
          <p14:tracePt t="7671" x="1997075" y="4397375"/>
          <p14:tracePt t="7682" x="1997075" y="4286250"/>
          <p14:tracePt t="7691" x="2006600" y="4195763"/>
          <p14:tracePt t="7702" x="2006600" y="4114800"/>
          <p14:tracePt t="7710" x="2006600" y="4024313"/>
          <p14:tracePt t="7722" x="2006600" y="3963988"/>
          <p14:tracePt t="7731" x="2006600" y="3922713"/>
          <p14:tracePt t="7741" x="2006600" y="3883025"/>
          <p14:tracePt t="7752" x="2006600" y="3832225"/>
          <p14:tracePt t="7760" x="2006600" y="3802063"/>
          <p14:tracePt t="7771" x="2006600" y="3792538"/>
          <p14:tracePt t="7780" x="1997075" y="3771900"/>
          <p14:tracePt t="7790" x="1997075" y="3751263"/>
          <p14:tracePt t="7798" x="1985963" y="3751263"/>
          <p14:tracePt t="8156" x="1985963" y="3741738"/>
          <p14:tracePt t="8176" x="1985963" y="3732213"/>
          <p14:tracePt t="8185" x="1985963" y="3711575"/>
          <p14:tracePt t="8195" x="2016125" y="3630613"/>
          <p14:tracePt t="8205" x="2047875" y="3498850"/>
          <p14:tracePt t="8215" x="2097088" y="3359150"/>
          <p14:tracePt t="8225" x="2127250" y="3257550"/>
          <p14:tracePt t="8236" x="2147888" y="3187700"/>
          <p14:tracePt t="8245" x="2168525" y="3155950"/>
          <p14:tracePt t="8257" x="2168525" y="3125788"/>
          <p14:tracePt t="8265" x="2187575" y="3116263"/>
          <p14:tracePt t="8274" x="2187575" y="3095625"/>
          <p14:tracePt t="8294" x="2187575" y="3086100"/>
          <p14:tracePt t="8304" x="2198688" y="3086100"/>
          <p14:tracePt t="8324" x="2198688" y="3076575"/>
          <p14:tracePt t="26054" x="2198688" y="3086100"/>
          <p14:tracePt t="26073" x="2198688" y="3106738"/>
          <p14:tracePt t="26093" x="2198688" y="3125788"/>
          <p14:tracePt t="26102" x="2198688" y="3146425"/>
          <p14:tracePt t="26112" x="2198688" y="3167063"/>
          <p14:tracePt t="26123" x="2198688" y="3187700"/>
          <p14:tracePt t="26135" x="2198688" y="3217863"/>
          <p14:tracePt t="26142" x="2198688" y="3248025"/>
          <p14:tracePt t="26152" x="2198688" y="3267075"/>
          <p14:tracePt t="26162" x="2198688" y="3297238"/>
          <p14:tracePt t="26172" x="2198688" y="3317875"/>
          <p14:tracePt t="26181" x="2198688" y="3338513"/>
          <p14:tracePt t="26192" x="2208213" y="3368675"/>
          <p14:tracePt t="26202" x="2208213" y="3389313"/>
          <p14:tracePt t="26212" x="2219325" y="3408363"/>
          <p14:tracePt t="26221" x="2228850" y="3438525"/>
          <p14:tracePt t="26231" x="2228850" y="3449638"/>
          <p14:tracePt t="26241" x="2238375" y="3459163"/>
          <p14:tracePt t="26251" x="2238375" y="3479800"/>
          <p14:tracePt t="26261" x="2249488" y="3489325"/>
          <p14:tracePt t="26271" x="2249488" y="3498850"/>
          <p14:tracePt t="26290" x="2249488" y="3509963"/>
          <p14:tracePt t="26301" x="2259013" y="3509963"/>
          <p14:tracePt t="26320" x="2259013" y="3519488"/>
          <p14:tracePt t="26341" x="2268538" y="3530600"/>
          <p14:tracePt t="26351" x="2279650" y="3540125"/>
          <p14:tracePt t="26370" x="2289175" y="3549650"/>
          <p14:tracePt t="26381" x="2298700" y="3549650"/>
          <p14:tracePt t="26390" x="2298700" y="3560763"/>
          <p14:tracePt t="26400" x="2319338" y="3560763"/>
          <p14:tracePt t="26419" x="2328863" y="3570288"/>
          <p14:tracePt t="26429" x="2328863" y="3579813"/>
          <p14:tracePt t="26441" x="2349500" y="3579813"/>
          <p14:tracePt t="26459" x="2359025" y="3590925"/>
          <p14:tracePt t="26479" x="2370138" y="3590925"/>
          <p14:tracePt t="26488" x="2379663" y="3590925"/>
          <p14:tracePt t="26498" x="2379663" y="3600450"/>
          <p14:tracePt t="26507" x="2390775" y="3600450"/>
          <p14:tracePt t="26538" x="2400300" y="3600450"/>
          <p14:tracePt t="26854" x="2400300" y="3609975"/>
          <p14:tracePt t="26864" x="2409825" y="3609975"/>
          <p14:tracePt t="26874" x="2451100" y="3609975"/>
          <p14:tracePt t="26884" x="2571750" y="3621088"/>
          <p14:tracePt t="26898" x="2732088" y="3621088"/>
          <p14:tracePt t="26904" x="2903538" y="3621088"/>
          <p14:tracePt t="26916" x="3005138" y="3621088"/>
          <p14:tracePt t="26923" x="3116263" y="3621088"/>
          <p14:tracePt t="26933" x="3197225" y="3621088"/>
          <p14:tracePt t="26943" x="3278188" y="3621088"/>
          <p14:tracePt t="26953" x="3327400" y="3621088"/>
          <p14:tracePt t="26965" x="3357563" y="3621088"/>
          <p14:tracePt t="26973" x="3387725" y="3630613"/>
          <p14:tracePt t="26984" x="3398838" y="3630613"/>
          <p14:tracePt t="27003" x="3408363" y="3630613"/>
          <p14:tracePt t="27042" x="3417888" y="3640138"/>
          <p14:tracePt t="27260" x="3429000" y="3651250"/>
          <p14:tracePt t="27270" x="3468688" y="3651250"/>
          <p14:tracePt t="27281" x="3589338" y="3660775"/>
          <p14:tracePt t="27289" x="3741738" y="3690938"/>
          <p14:tracePt t="27301" x="3871913" y="3702050"/>
          <p14:tracePt t="27310" x="3973513" y="3711575"/>
          <p14:tracePt t="27320" x="4033838" y="3711575"/>
          <p14:tracePt t="27331" x="4094163" y="3721100"/>
          <p14:tracePt t="27340" x="4133850" y="3721100"/>
          <p14:tracePt t="27349" x="4154488" y="3721100"/>
          <p14:tracePt t="27358" x="4184650" y="3732213"/>
          <p14:tracePt t="27369" x="4195763" y="3732213"/>
          <p14:tracePt t="27388" x="4205288" y="3732213"/>
          <p14:tracePt t="27418" x="4214813" y="3732213"/>
          <p14:tracePt t="27685" x="4235450" y="3732213"/>
          <p14:tracePt t="27696" x="4295775" y="3732213"/>
          <p14:tracePt t="27705" x="4416425" y="3732213"/>
          <p14:tracePt t="27715" x="4548188" y="3732213"/>
          <p14:tracePt t="27725" x="4689475" y="3721100"/>
          <p14:tracePt t="27734" x="4789488" y="3711575"/>
          <p14:tracePt t="27744" x="4900613" y="3702050"/>
          <p14:tracePt t="27754" x="4981575" y="3702050"/>
          <p14:tracePt t="27765" x="5053013" y="3690938"/>
          <p14:tracePt t="27774" x="5092700" y="3690938"/>
          <p14:tracePt t="27784" x="5143500" y="3681413"/>
          <p14:tracePt t="27794" x="5162550" y="3681413"/>
          <p14:tracePt t="27804" x="5173663" y="3681413"/>
          <p14:tracePt t="27814" x="5183188" y="3681413"/>
          <p14:tracePt t="27833" x="5192713" y="3681413"/>
          <p14:tracePt t="28100" x="5213350" y="3681413"/>
          <p14:tracePt t="28111" x="5264150" y="3690938"/>
          <p14:tracePt t="28121" x="5405438" y="3702050"/>
          <p14:tracePt t="28130" x="5586413" y="3702050"/>
          <p14:tracePt t="28141" x="5748338" y="3702050"/>
          <p14:tracePt t="28150" x="5889625" y="3702050"/>
          <p14:tracePt t="28159" x="6010275" y="3702050"/>
          <p14:tracePt t="28169" x="6130925" y="3711575"/>
          <p14:tracePt t="28181" x="6232525" y="3721100"/>
          <p14:tracePt t="28189" x="6332538" y="3721100"/>
          <p14:tracePt t="28200" x="6403975" y="3732213"/>
          <p14:tracePt t="28210" x="6443663" y="3732213"/>
          <p14:tracePt t="28219" x="6473825" y="3741738"/>
          <p14:tracePt t="28230" x="6503988" y="3741738"/>
          <p14:tracePt t="28240" x="6515100" y="3741738"/>
          <p14:tracePt t="28249" x="6524625" y="3741738"/>
          <p14:tracePt t="28278" x="6524625" y="3751263"/>
          <p14:tracePt t="28920" x="6534150" y="3751263"/>
          <p14:tracePt t="28940" x="6575425" y="3751263"/>
          <p14:tracePt t="28949" x="6675438" y="3751263"/>
          <p14:tracePt t="28959" x="6816725" y="3751263"/>
          <p14:tracePt t="28969" x="6948488" y="3732213"/>
          <p14:tracePt t="28980" x="7069138" y="3732213"/>
          <p14:tracePt t="28989" x="7150100" y="3732213"/>
          <p14:tracePt t="28999" x="7231063" y="3732213"/>
          <p14:tracePt t="29009" x="7280275" y="3732213"/>
          <p14:tracePt t="29018" x="7331075" y="3732213"/>
          <p14:tracePt t="29028" x="7361238" y="3732213"/>
          <p14:tracePt t="29039" x="7372350" y="3732213"/>
          <p14:tracePt t="29048" x="7381875" y="3732213"/>
          <p14:tracePt t="29058" x="7391400" y="3732213"/>
          <p14:tracePt t="29098" x="7402513" y="3732213"/>
          <p14:tracePt t="30754" x="7402513" y="3741738"/>
          <p14:tracePt t="30794" x="7402513" y="3751263"/>
          <p14:tracePt t="30804" x="7361238" y="3771900"/>
          <p14:tracePt t="30813" x="7219950" y="3822700"/>
          <p14:tracePt t="30822" x="6967538" y="3832225"/>
          <p14:tracePt t="30833" x="6665913" y="3822700"/>
          <p14:tracePt t="30843" x="6434138" y="3802063"/>
          <p14:tracePt t="30852" x="6142038" y="3751263"/>
          <p14:tracePt t="30862" x="5908675" y="3721100"/>
          <p14:tracePt t="30872" x="5676900" y="3702050"/>
          <p14:tracePt t="30882" x="5505450" y="3690938"/>
          <p14:tracePt t="30895" x="5375275" y="3681413"/>
          <p14:tracePt t="30901" x="5254625" y="3670300"/>
          <p14:tracePt t="30914" x="5153025" y="3670300"/>
          <p14:tracePt t="30921" x="5072063" y="3670300"/>
          <p14:tracePt t="30931" x="5021263" y="3670300"/>
          <p14:tracePt t="30942" x="4981575" y="3670300"/>
          <p14:tracePt t="30951" x="4941888" y="3681413"/>
          <p14:tracePt t="31277" x="4930775" y="3702050"/>
          <p14:tracePt t="31288" x="4860925" y="3721100"/>
          <p14:tracePt t="31298" x="4668838" y="3762375"/>
          <p14:tracePt t="31307" x="4376738" y="3811588"/>
          <p14:tracePt t="31317" x="4205288" y="3822700"/>
          <p14:tracePt t="31327" x="4073525" y="3832225"/>
          <p14:tracePt t="31338" x="3973513" y="3832225"/>
          <p14:tracePt t="31347" x="3892550" y="3832225"/>
          <p14:tracePt t="31356" x="3822700" y="3832225"/>
          <p14:tracePt t="31367" x="3781425" y="3832225"/>
          <p14:tracePt t="31377" x="3741738" y="3832225"/>
          <p14:tracePt t="31387" x="3730625" y="3832225"/>
          <p14:tracePt t="31397" x="3721100" y="3832225"/>
          <p14:tracePt t="31406" x="3711575" y="3832225"/>
          <p14:tracePt t="31495" x="3721100" y="3832225"/>
          <p14:tracePt t="31505" x="3781425" y="3832225"/>
          <p14:tracePt t="31514" x="3892550" y="3832225"/>
          <p14:tracePt t="31525" x="4013200" y="3832225"/>
          <p14:tracePt t="31535" x="4103688" y="3832225"/>
          <p14:tracePt t="31546" x="4175125" y="3832225"/>
          <p14:tracePt t="31555" x="4225925" y="3832225"/>
          <p14:tracePt t="31565" x="4256088" y="3832225"/>
          <p14:tracePt t="31574" x="4275138" y="3832225"/>
          <p14:tracePt t="31584" x="4286250" y="3832225"/>
          <p14:tracePt t="31604" x="4295775" y="3832225"/>
          <p14:tracePt t="31634" x="4305300" y="3832225"/>
          <p14:tracePt t="36610" x="4295775" y="3841750"/>
          <p14:tracePt t="36621" x="4286250" y="3852863"/>
          <p14:tracePt t="36632" x="4244975" y="3873500"/>
          <p14:tracePt t="36641" x="4124325" y="3903663"/>
          <p14:tracePt t="36650" x="3922713" y="3943350"/>
          <p14:tracePt t="36661" x="3730625" y="3952875"/>
          <p14:tracePt t="36670" x="3579813" y="3963988"/>
          <p14:tracePt t="36681" x="3449638" y="3983038"/>
          <p14:tracePt t="36690" x="3338513" y="3994150"/>
          <p14:tracePt t="36700" x="3246438" y="3994150"/>
          <p14:tracePt t="36711" x="3167063" y="3994150"/>
          <p14:tracePt t="36720" x="3106738" y="3994150"/>
          <p14:tracePt t="36730" x="3065463" y="3994150"/>
          <p14:tracePt t="36740" x="3035300" y="3994150"/>
          <p14:tracePt t="36749" x="3014663" y="3994150"/>
          <p14:tracePt t="36759" x="2995613" y="3994150"/>
          <p14:tracePt t="36769" x="2974975" y="3994150"/>
          <p14:tracePt t="36779" x="2965450" y="3994150"/>
          <p14:tracePt t="37983" x="2954338" y="4003675"/>
          <p14:tracePt t="38002" x="2954338" y="4013200"/>
          <p14:tracePt t="38032" x="2954338" y="4024313"/>
          <p14:tracePt t="38062" x="2954338" y="4033838"/>
          <p14:tracePt t="38082" x="2965450" y="4033838"/>
          <p14:tracePt t="38092" x="2965450" y="4044950"/>
          <p14:tracePt t="38102" x="2995613" y="4054475"/>
          <p14:tracePt t="38111" x="3035300" y="4075113"/>
          <p14:tracePt t="38121" x="3106738" y="4084638"/>
          <p14:tracePt t="38131" x="3167063" y="4105275"/>
          <p14:tracePt t="38143" x="3236913" y="4124325"/>
          <p14:tracePt t="38151" x="3297238" y="4135438"/>
          <p14:tracePt t="38162" x="3338513" y="4154488"/>
          <p14:tracePt t="38171" x="3357563" y="4154488"/>
          <p14:tracePt t="38181" x="3387725" y="4165600"/>
          <p14:tracePt t="38191" x="3398838" y="4165600"/>
          <p14:tracePt t="38200" x="3408363" y="4175125"/>
          <p14:tracePt t="38211" x="3429000" y="4175125"/>
          <p14:tracePt t="38220" x="3429000" y="4184650"/>
          <p14:tracePt t="38231" x="3438525" y="4184650"/>
          <p14:tracePt t="38260" x="3449638" y="4184650"/>
          <p14:tracePt t="38289" x="3449638" y="4195763"/>
          <p14:tracePt t="38773" x="3459163" y="4195763"/>
          <p14:tracePt t="38782" x="3468688" y="4195763"/>
          <p14:tracePt t="38794" x="3479800" y="4195763"/>
          <p14:tracePt t="38802" x="3489325" y="4195763"/>
          <p14:tracePt t="38813" x="3498850" y="4195763"/>
          <p14:tracePt t="38822" x="3519488" y="4195763"/>
          <p14:tracePt t="38833" x="3529013" y="4195763"/>
          <p14:tracePt t="38853" x="3549650" y="4195763"/>
          <p14:tracePt t="38875" x="3559175" y="4195763"/>
          <p14:tracePt t="38891" x="3570288" y="4195763"/>
          <p14:tracePt t="38911" x="3579813" y="4195763"/>
          <p14:tracePt t="40323" x="3589338" y="4195763"/>
          <p14:tracePt t="40333" x="3609975" y="4195763"/>
          <p14:tracePt t="40344" x="3670300" y="4195763"/>
          <p14:tracePt t="40353" x="3790950" y="4195763"/>
          <p14:tracePt t="40363" x="3913188" y="4184650"/>
          <p14:tracePt t="40372" x="4024313" y="4165600"/>
          <p14:tracePt t="40382" x="4103688" y="4154488"/>
          <p14:tracePt t="40395" x="4175125" y="4154488"/>
          <p14:tracePt t="40402" x="4214813" y="4154488"/>
          <p14:tracePt t="40413" x="4256088" y="4144963"/>
          <p14:tracePt t="40422" x="4286250" y="4144963"/>
          <p14:tracePt t="40432" x="4325938" y="4144963"/>
          <p14:tracePt t="40444" x="4346575" y="4144963"/>
          <p14:tracePt t="40451" x="4356100" y="4144963"/>
          <p14:tracePt t="40462" x="4386263" y="4144963"/>
          <p14:tracePt t="40482" x="4397375" y="4144963"/>
          <p14:tracePt t="40491" x="4406900" y="4144963"/>
          <p14:tracePt t="40511" x="4416425" y="4144963"/>
          <p14:tracePt t="40542" x="4427538" y="4144963"/>
          <p14:tracePt t="40650" x="4437063" y="4144963"/>
          <p14:tracePt t="45016" x="4437063" y="4154488"/>
          <p14:tracePt t="45028" x="4427538" y="4154488"/>
          <p14:tracePt t="45035" x="4416425" y="4165600"/>
          <p14:tracePt t="45047" x="4397375" y="4175125"/>
          <p14:tracePt t="45055" x="4356100" y="4175125"/>
          <p14:tracePt t="45065" x="4305300" y="4184650"/>
          <p14:tracePt t="45076" x="4225925" y="4195763"/>
          <p14:tracePt t="45085" x="4144963" y="4195763"/>
          <p14:tracePt t="45096" x="4073525" y="4195763"/>
          <p14:tracePt t="45105" x="4013200" y="4195763"/>
          <p14:tracePt t="45114" x="3952875" y="4195763"/>
          <p14:tracePt t="45126" x="3902075" y="4195763"/>
          <p14:tracePt t="45135" x="3871913" y="4195763"/>
          <p14:tracePt t="45147" x="3852863" y="4195763"/>
          <p14:tracePt t="45154" x="3832225" y="4195763"/>
          <p14:tracePt t="45164" x="3822700" y="4195763"/>
          <p14:tracePt t="45174" x="3811588" y="4195763"/>
          <p14:tracePt t="45183" x="3790950" y="4195763"/>
          <p14:tracePt t="45194" x="3781425" y="4195763"/>
          <p14:tracePt t="45203" x="3771900" y="4195763"/>
          <p14:tracePt t="45214" x="3760788" y="4195763"/>
          <p14:tracePt t="45617" x="3781425" y="4195763"/>
          <p14:tracePt t="45627" x="3802063" y="4205288"/>
          <p14:tracePt t="45639" x="3832225" y="4205288"/>
          <p14:tracePt t="45649" x="3862388" y="4205288"/>
          <p14:tracePt t="45659" x="3883025" y="4216400"/>
          <p14:tracePt t="45667" x="3902075" y="4216400"/>
          <p14:tracePt t="45677" x="3922713" y="4216400"/>
          <p14:tracePt t="45687" x="3943350" y="4216400"/>
          <p14:tracePt t="45697" x="3952875" y="4216400"/>
          <p14:tracePt t="45707" x="3962400" y="4216400"/>
          <p14:tracePt t="45718" x="3983038" y="4225925"/>
          <p14:tracePt t="45737" x="3994150" y="4225925"/>
          <p14:tracePt t="45766" x="4003675" y="4225925"/>
          <p14:tracePt t="47249" x="4013200" y="4225925"/>
          <p14:tracePt t="47257" x="4024313" y="4225925"/>
          <p14:tracePt t="47277" x="4033838" y="4225925"/>
          <p14:tracePt t="47286" x="4054475" y="4225925"/>
          <p14:tracePt t="47297" x="4073525" y="4225925"/>
          <p14:tracePt t="47307" x="4114800" y="4225925"/>
          <p14:tracePt t="47317" x="4144963" y="4225925"/>
          <p14:tracePt t="47326" x="4184650" y="4225925"/>
          <p14:tracePt t="47337" x="4225925" y="4225925"/>
          <p14:tracePt t="47347" x="4265613" y="4225925"/>
          <p14:tracePt t="47356" x="4295775" y="4225925"/>
          <p14:tracePt t="47366" x="4325938" y="4225925"/>
          <p14:tracePt t="47376" x="4346575" y="4225925"/>
          <p14:tracePt t="47386" x="4367213" y="4225925"/>
          <p14:tracePt t="47396" x="4376738" y="4225925"/>
          <p14:tracePt t="47415" x="4386263" y="4225925"/>
          <p14:tracePt t="47435" x="4397375" y="4225925"/>
          <p14:tracePt t="48650" x="4397375" y="4235450"/>
          <p14:tracePt t="48698" x="4397375" y="4246563"/>
          <p14:tracePt t="48727" x="4397375" y="4256088"/>
          <p14:tracePt t="48757" x="4386263" y="4265613"/>
          <p14:tracePt t="48786" x="4376738" y="4276725"/>
          <p14:tracePt t="48807" x="4367213" y="4276725"/>
          <p14:tracePt t="48826" x="4356100" y="4286250"/>
          <p14:tracePt t="48836" x="4346575" y="4286250"/>
          <p14:tracePt t="48848" x="4337050" y="4286250"/>
          <p14:tracePt t="48856" x="4325938" y="4295775"/>
          <p14:tracePt t="48866" x="4316413" y="4295775"/>
          <p14:tracePt t="48878" x="4305300" y="4295775"/>
          <p14:tracePt t="48894" x="4305300" y="4306888"/>
          <p14:tracePt t="48897" x="4286250" y="4306888"/>
          <p14:tracePt t="48916" x="4275138" y="4306888"/>
          <p14:tracePt t="48926" x="4265613" y="4306888"/>
          <p14:tracePt t="48935" x="4256088" y="4306888"/>
          <p14:tracePt t="48947" x="4244975" y="4306888"/>
          <p14:tracePt t="48964" x="4235450" y="4306888"/>
          <p14:tracePt t="48976" x="4225925" y="4316413"/>
          <p14:tracePt t="48985" x="4214813" y="4316413"/>
          <p14:tracePt t="49004" x="4205288" y="4316413"/>
          <p14:tracePt t="49014" x="4195763" y="4316413"/>
          <p14:tracePt t="49025" x="4184650" y="4316413"/>
          <p14:tracePt t="49054" x="4175125" y="4316413"/>
          <p14:tracePt t="49094" x="4165600" y="4316413"/>
          <p14:tracePt t="49103" x="4165600" y="4325938"/>
          <p14:tracePt t="49133" x="4154488" y="4325938"/>
          <p14:tracePt t="49144" x="4154488" y="4337050"/>
          <p14:tracePt t="49163" x="4144963" y="4337050"/>
          <p14:tracePt t="49201" x="4133850" y="4337050"/>
          <p14:tracePt t="49252" x="4124325" y="4346575"/>
          <p14:tracePt t="49291" x="4114800" y="4346575"/>
          <p14:tracePt t="49312" x="4103688" y="4346575"/>
          <p14:tracePt t="49360" x="4103688" y="4356100"/>
          <p14:tracePt t="49370" x="4094163" y="4356100"/>
          <p14:tracePt t="49430" x="4084638" y="4367213"/>
          <p14:tracePt t="49451" x="4084638" y="4376738"/>
          <p14:tracePt t="49470" x="4073525" y="4376738"/>
          <p14:tracePt t="49499" x="4073525" y="4387850"/>
          <p14:tracePt t="49517" x="4064000" y="4387850"/>
          <p14:tracePt t="49914" x="4064000" y="4397375"/>
          <p14:tracePt t="49925" x="4054475" y="4406900"/>
          <p14:tracePt t="49933" x="4054475" y="4418013"/>
          <p14:tracePt t="49943" x="4033838" y="4437063"/>
          <p14:tracePt t="49954" x="4003675" y="4467225"/>
          <p14:tracePt t="49964" x="3962400" y="4518025"/>
          <p14:tracePt t="49975" x="3913188" y="4559300"/>
          <p14:tracePt t="49984" x="3852863" y="4598988"/>
          <p14:tracePt t="49993" x="3790950" y="4638675"/>
          <p14:tracePt t="50002" x="3741738" y="4659313"/>
          <p14:tracePt t="50013" x="3690938" y="4679950"/>
          <p14:tracePt t="50025" x="3651250" y="4679950"/>
          <p14:tracePt t="50033" x="3619500" y="4689475"/>
          <p14:tracePt t="50043" x="3589338" y="4689475"/>
          <p14:tracePt t="50053" x="3559175" y="4699000"/>
          <p14:tracePt t="50063" x="3529013" y="4710113"/>
          <p14:tracePt t="50073" x="3519488" y="4710113"/>
          <p14:tracePt t="50082" x="3509963" y="4710113"/>
          <p14:tracePt t="50092" x="3498850" y="4710113"/>
          <p14:tracePt t="50101" x="3468688" y="4719638"/>
          <p14:tracePt t="50111" x="3449638" y="4730750"/>
          <p14:tracePt t="50408" x="3449638" y="4749800"/>
          <p14:tracePt t="50418" x="3449638" y="4810125"/>
          <p14:tracePt t="50428" x="3449638" y="4921250"/>
          <p14:tracePt t="50440" x="3449638" y="5041900"/>
          <p14:tracePt t="50450" x="3459163" y="5153025"/>
          <p14:tracePt t="50458" x="3479800" y="5245100"/>
          <p14:tracePt t="50467" x="3489325" y="5314950"/>
          <p14:tracePt t="50478" x="3509963" y="5365750"/>
          <p14:tracePt t="50487" x="3529013" y="5405438"/>
          <p14:tracePt t="50498" x="3559175" y="5456238"/>
          <p14:tracePt t="50508" x="3589338" y="5495925"/>
          <p14:tracePt t="50517" x="3609975" y="5526088"/>
          <p14:tracePt t="50529" x="3640138" y="5546725"/>
          <p14:tracePt t="50537" x="3660775" y="5576888"/>
          <p14:tracePt t="50547" x="3670300" y="5588000"/>
          <p14:tracePt t="50558" x="3690938" y="5597525"/>
          <p14:tracePt t="50567" x="3700463" y="5607050"/>
          <p14:tracePt t="50578" x="3711575" y="5618163"/>
          <p14:tracePt t="50595" x="3721100" y="5618163"/>
          <p14:tracePt t="50854" x="3721100" y="5627688"/>
          <p14:tracePt t="50884" x="3721100" y="5637213"/>
          <p14:tracePt t="50913" x="3721100" y="5648325"/>
          <p14:tracePt t="50924" x="3711575" y="5657850"/>
          <p14:tracePt t="50933" x="3711575" y="5667375"/>
          <p14:tracePt t="50942" x="3690938" y="5688013"/>
          <p14:tracePt t="50953" x="3681413" y="5697538"/>
          <p14:tracePt t="50963" x="3670300" y="5708650"/>
          <p14:tracePt t="50974" x="3660775" y="5727700"/>
          <p14:tracePt t="50983" x="3630613" y="5738813"/>
          <p14:tracePt t="50992" x="3619500" y="5748338"/>
          <p14:tracePt t="51002" x="3609975" y="5759450"/>
          <p14:tracePt t="51012" x="3589338" y="5768975"/>
          <p14:tracePt t="51021" x="3579813" y="5778500"/>
          <p14:tracePt t="51031" x="3570288" y="5778500"/>
          <p14:tracePt t="51042" x="3549650" y="5778500"/>
          <p14:tracePt t="51053" x="3540125" y="5778500"/>
          <p14:tracePt t="51061" x="3529013" y="5789613"/>
          <p14:tracePt t="51071" x="3509963" y="5789613"/>
          <p14:tracePt t="51082" x="3498850" y="5789613"/>
          <p14:tracePt t="51091" x="3489325" y="5789613"/>
          <p14:tracePt t="51101" x="3489325" y="5799138"/>
          <p14:tracePt t="51110" x="3479800" y="5799138"/>
          <p14:tracePt t="51141" x="3468688" y="5799138"/>
          <p14:tracePt t="51189" x="3459163" y="5799138"/>
          <p14:tracePt t="52789" x="3449638" y="5799138"/>
          <p14:tracePt t="52819" x="3438525" y="5808663"/>
          <p14:tracePt t="52829" x="3429000" y="5808663"/>
          <p14:tracePt t="52839" x="3417888" y="5808663"/>
          <p14:tracePt t="52850" x="3408363" y="5808663"/>
          <p14:tracePt t="52859" x="3387725" y="5808663"/>
          <p14:tracePt t="52868" x="3368675" y="5808663"/>
          <p14:tracePt t="52880" x="3357563" y="5808663"/>
          <p14:tracePt t="52892" x="3348038" y="5808663"/>
          <p14:tracePt t="52917" x="3338513" y="5808663"/>
          <p14:tracePt t="52968" x="3327400" y="5808663"/>
          <p14:tracePt t="52997" x="3317875" y="5808663"/>
          <p14:tracePt t="53066" x="3338513" y="5808663"/>
          <p14:tracePt t="53076" x="3398838" y="5808663"/>
          <p14:tracePt t="53086" x="3479800" y="5789613"/>
          <p14:tracePt t="53096" x="3570288" y="5778500"/>
          <p14:tracePt t="53107" x="3619500" y="5768975"/>
          <p14:tracePt t="53116" x="3660775" y="5768975"/>
          <p14:tracePt t="53126" x="3690938" y="5759450"/>
          <p14:tracePt t="53136" x="3711575" y="5759450"/>
          <p14:tracePt t="53145" x="3721100" y="5759450"/>
          <p14:tracePt t="53161" x="3730625" y="5748338"/>
          <p14:tracePt t="53165" x="3741738" y="5748338"/>
          <p14:tracePt t="53185" x="3751263" y="5748338"/>
          <p14:tracePt t="53206" x="3760788" y="5748338"/>
          <p14:tracePt t="53294" x="3741738" y="5748338"/>
          <p14:tracePt t="53304" x="3670300" y="5748338"/>
          <p14:tracePt t="53314" x="3549650" y="5748338"/>
          <p14:tracePt t="53324" x="3429000" y="5748338"/>
          <p14:tracePt t="53334" x="3348038" y="5738813"/>
          <p14:tracePt t="53344" x="3297238" y="5727700"/>
          <p14:tracePt t="53354" x="3267075" y="5727700"/>
          <p14:tracePt t="53363" x="3257550" y="5727700"/>
          <p14:tracePt t="53374" x="3246438" y="5727700"/>
          <p14:tracePt t="53403" x="3236913" y="5727700"/>
          <p14:tracePt t="53442" x="3267075" y="5727700"/>
          <p14:tracePt t="53453" x="3348038" y="5738813"/>
          <p14:tracePt t="53463" x="3498850" y="5748338"/>
          <p14:tracePt t="53474" x="3600450" y="5768975"/>
          <p14:tracePt t="53483" x="3681413" y="5768975"/>
          <p14:tracePt t="53494" x="3730625" y="5778500"/>
          <p14:tracePt t="53504" x="3760788" y="5778500"/>
          <p14:tracePt t="53522" x="3771900" y="5778500"/>
          <p14:tracePt t="55741" x="3741738" y="5748338"/>
          <p14:tracePt t="55753" x="3479800" y="5486400"/>
          <p14:tracePt t="55762" x="3005138" y="4881563"/>
          <p14:tracePt t="55773" x="2571750" y="4256088"/>
          <p14:tracePt t="55781" x="2187575" y="3630613"/>
          <p14:tracePt t="55792" x="1774825" y="3035300"/>
          <p14:tracePt t="55801" x="1471613" y="2541588"/>
          <p14:tracePt t="55812" x="1220788" y="2138363"/>
          <p14:tracePt t="55822" x="1038225" y="1816100"/>
          <p14:tracePt t="55831" x="938213" y="1603375"/>
          <p14:tracePt t="55841" x="847725" y="1401763"/>
          <p14:tracePt t="56111" x="847725" y="1392238"/>
          <p14:tracePt t="56119" x="796925" y="1301750"/>
          <p14:tracePt t="56128" x="665163" y="1089025"/>
          <p14:tracePt t="56136" x="463550" y="817563"/>
          <p14:tracePt t="56149" x="273050" y="604838"/>
          <p14:tracePt t="56157" x="30163" y="373063"/>
          <p14:tracePt t="57026" x="241300" y="2965450"/>
          <p14:tracePt t="57026" x="403225" y="3197225"/>
          <p14:tracePt t="57026" x="523875" y="3359150"/>
          <p14:tracePt t="57026" x="614363" y="3459163"/>
          <p14:tracePt t="57026" x="685800" y="3540125"/>
          <p14:tracePt t="57026" x="725488" y="3600450"/>
          <p14:tracePt t="57026" x="755650" y="3630613"/>
          <p14:tracePt t="57026" x="746125" y="3570288"/>
          <p14:tracePt t="57026" x="676275" y="3287713"/>
          <p14:tracePt t="57026" x="544513" y="2905125"/>
          <p14:tracePt t="57026" x="412750" y="2611438"/>
          <p14:tracePt t="57026" x="282575" y="2370138"/>
          <p14:tracePt t="57026" x="171450" y="2189163"/>
          <p14:tracePt t="57026" x="101600" y="2057400"/>
          <p14:tracePt t="57026" x="9525" y="1916113"/>
          <p14:tracePt t="57026" x="180975" y="2127250"/>
          <p14:tracePt t="57026" x="282575" y="2219325"/>
          <p14:tracePt t="57026" x="382588" y="2309813"/>
          <p14:tracePt t="57026" x="484188" y="2400300"/>
          <p14:tracePt t="57026" x="574675" y="2481263"/>
          <p14:tracePt t="57026" x="665163" y="2541588"/>
          <p14:tracePt t="57026" x="736600" y="2601913"/>
          <p14:tracePt t="57026" x="785813" y="2641600"/>
          <p14:tracePt t="57026" x="827088" y="2662238"/>
          <p14:tracePt t="57026" x="857250" y="2692400"/>
          <p14:tracePt t="57026" x="866775" y="2703513"/>
          <p14:tracePt t="57026" x="887413" y="2722563"/>
          <p14:tracePt t="57026" x="896938" y="2733675"/>
          <p14:tracePt t="57026" x="908050" y="2733675"/>
          <p14:tracePt t="57026" x="908050" y="2662238"/>
          <p14:tracePt t="57026" x="836613" y="2339975"/>
          <p14:tracePt t="57026" x="635000" y="1865313"/>
          <p14:tracePt t="57026" x="463550" y="1573213"/>
          <p14:tracePt t="57026" x="292100" y="1270000"/>
          <p14:tracePt t="57026" x="171450" y="1058863"/>
          <p14:tracePt t="57026" x="50800" y="866775"/>
          <p14:tracePt t="57026" x="847725" y="312738"/>
          <p14:tracePt t="57026" x="1381125" y="211138"/>
          <p14:tracePt t="57026" x="1966913" y="192088"/>
          <p14:tracePt t="57026" x="2481263" y="171450"/>
          <p14:tracePt t="57026" x="2974975" y="171450"/>
          <p14:tracePt t="57026" x="3357563" y="171450"/>
          <p14:tracePt t="57026" x="3609975" y="180975"/>
          <p14:tracePt t="57026" x="3802063" y="180975"/>
          <p14:tracePt t="57026" x="3932238" y="192088"/>
          <p14:tracePt t="57026" x="4013200" y="201613"/>
          <p14:tracePt t="57026" x="4084638" y="211138"/>
          <p14:tracePt t="57026" x="4114800" y="222250"/>
          <p14:tracePt t="57026" x="4133850" y="222250"/>
          <p14:tracePt t="57026" x="4144963" y="231775"/>
          <p14:tracePt t="57026" x="4154488" y="241300"/>
          <p14:tracePt t="57026" x="4205288" y="231775"/>
          <p14:tracePt t="57026" x="4467225" y="161925"/>
          <p14:tracePt t="57026" x="7562850" y="111125"/>
          <p14:tracePt t="57026" x="7451725" y="150813"/>
          <p14:tracePt t="57026" x="7351713" y="211138"/>
          <p14:tracePt t="57026" x="7280275" y="241300"/>
          <p14:tracePt t="57026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85DED-6DD1-4B19-AE51-28A5449C9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“Minting” NFTs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248A2-1090-4FA1-8643-2F9D85E00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1318"/>
            <a:ext cx="10515600" cy="2277215"/>
          </a:xfrm>
        </p:spPr>
        <p:txBody>
          <a:bodyPr>
            <a:normAutofit/>
          </a:bodyPr>
          <a:lstStyle/>
          <a:p>
            <a:r>
              <a:rPr lang="en-US" dirty="0"/>
              <a:t>When an NFT is minted/traded,</a:t>
            </a:r>
          </a:p>
          <a:p>
            <a:pPr lvl="1"/>
            <a:r>
              <a:rPr lang="en-US" dirty="0"/>
              <a:t>The transaction is added to a new block </a:t>
            </a:r>
          </a:p>
          <a:p>
            <a:pPr lvl="1"/>
            <a:r>
              <a:rPr lang="en-US" dirty="0"/>
              <a:t>Owner’s account balance is updated</a:t>
            </a:r>
          </a:p>
          <a:p>
            <a:pPr lvl="1"/>
            <a:r>
              <a:rPr lang="en-US" dirty="0"/>
              <a:t>The block is confirmed as “correct” by miners in the network</a:t>
            </a:r>
          </a:p>
          <a:p>
            <a:r>
              <a:rPr lang="en-US" dirty="0"/>
              <a:t>How to mint?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241B2F-4ECB-489A-B044-31CCA3B86133}"/>
              </a:ext>
            </a:extLst>
          </p:cNvPr>
          <p:cNvSpPr/>
          <p:nvPr/>
        </p:nvSpPr>
        <p:spPr>
          <a:xfrm>
            <a:off x="2006279" y="4166886"/>
            <a:ext cx="2220410" cy="103979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Wallet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gas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Supports ERC-721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87FFE6-9746-4BEC-8160-7938ED3CDD42}"/>
              </a:ext>
            </a:extLst>
          </p:cNvPr>
          <p:cNvSpPr/>
          <p:nvPr/>
        </p:nvSpPr>
        <p:spPr>
          <a:xfrm>
            <a:off x="2606233" y="5399159"/>
            <a:ext cx="1620456" cy="87432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 file</a:t>
            </a:r>
          </a:p>
          <a:p>
            <a:pPr algn="ctr"/>
            <a:r>
              <a:rPr lang="en-US" dirty="0"/>
              <a:t>(.</a:t>
            </a:r>
            <a:r>
              <a:rPr lang="en-US" dirty="0" err="1"/>
              <a:t>png</a:t>
            </a:r>
            <a:r>
              <a:rPr lang="en-US" dirty="0"/>
              <a:t>, .mp4, …)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CE5AF6-3C01-4E02-BB81-522BD96F5D4B}"/>
              </a:ext>
            </a:extLst>
          </p:cNvPr>
          <p:cNvSpPr/>
          <p:nvPr/>
        </p:nvSpPr>
        <p:spPr>
          <a:xfrm>
            <a:off x="9483524" y="4655173"/>
            <a:ext cx="968415" cy="95426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NFT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0046923-8577-4797-938D-731A0278445C}"/>
              </a:ext>
            </a:extLst>
          </p:cNvPr>
          <p:cNvSpPr/>
          <p:nvPr/>
        </p:nvSpPr>
        <p:spPr>
          <a:xfrm>
            <a:off x="5743937" y="4309488"/>
            <a:ext cx="2062224" cy="1645631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NFT-centric Platform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OpenSea</a:t>
            </a:r>
            <a:r>
              <a:rPr lang="en-US" dirty="0"/>
              <a:t>)</a:t>
            </a:r>
          </a:p>
          <a:p>
            <a:pPr algn="ctr"/>
            <a:endParaRPr lang="en-US" dirty="0"/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134679F4-888D-446C-A8C6-7C5E6F2DAF01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4226689" y="4686784"/>
            <a:ext cx="1517248" cy="5198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CA7D8C8-BBE8-495D-965F-B69FF96471F2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4226689" y="5399159"/>
            <a:ext cx="1517248" cy="4371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E1AB845-6DB8-4F9E-B961-97C05F98D715}"/>
              </a:ext>
            </a:extLst>
          </p:cNvPr>
          <p:cNvCxnSpPr>
            <a:cxnSpLocks/>
            <a:stCxn id="12" idx="6"/>
            <a:endCxn id="11" idx="1"/>
          </p:cNvCxnSpPr>
          <p:nvPr/>
        </p:nvCxnSpPr>
        <p:spPr>
          <a:xfrm flipV="1">
            <a:off x="7806161" y="5132303"/>
            <a:ext cx="167736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6B17E5BA-D348-499A-AC96-965282125D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05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695"/>
    </mc:Choice>
    <mc:Fallback xmlns="">
      <p:transition spd="slow" advTm="52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867" x="2279650" y="6535738"/>
          <p14:tracePt t="30875" x="2328863" y="6394450"/>
          <p14:tracePt t="30893" x="2370138" y="6262688"/>
          <p14:tracePt t="30897" x="2400300" y="6142038"/>
          <p14:tracePt t="30906" x="2430463" y="6030913"/>
          <p14:tracePt t="30916" x="2451100" y="5940425"/>
          <p14:tracePt t="30926" x="2470150" y="5868988"/>
          <p14:tracePt t="30936" x="2490788" y="5799138"/>
          <p14:tracePt t="30946" x="2511425" y="5738813"/>
          <p14:tracePt t="30955" x="2520950" y="5708650"/>
          <p14:tracePt t="30964" x="2541588" y="5667375"/>
          <p14:tracePt t="30976" x="2541588" y="5637213"/>
          <p14:tracePt t="30984" x="2541588" y="5618163"/>
          <p14:tracePt t="30996" x="2541588" y="5607050"/>
          <p14:tracePt t="31004" x="2541588" y="5597525"/>
          <p14:tracePt t="31281" x="2560638" y="5567363"/>
          <p14:tracePt t="31292" x="2601913" y="5465763"/>
          <p14:tracePt t="31301" x="2682875" y="5284788"/>
          <p14:tracePt t="31311" x="2752725" y="5083175"/>
          <p14:tracePt t="31321" x="2782888" y="4941888"/>
          <p14:tracePt t="31331" x="2824163" y="4851400"/>
          <p14:tracePt t="31343" x="2843213" y="4760913"/>
          <p14:tracePt t="31350" x="2854325" y="4710113"/>
          <p14:tracePt t="31360" x="2854325" y="4679950"/>
          <p14:tracePt t="31371" x="2863850" y="4659313"/>
          <p14:tracePt t="31380" x="2863850" y="4638675"/>
          <p14:tracePt t="31392" x="2873375" y="4638675"/>
          <p14:tracePt t="31400" x="2873375" y="4629150"/>
          <p14:tracePt t="31450" x="2873375" y="4619625"/>
          <p14:tracePt t="31717" x="2863850" y="4619625"/>
          <p14:tracePt t="31727" x="2854325" y="4619625"/>
          <p14:tracePt t="31747" x="2843213" y="4619625"/>
          <p14:tracePt t="31756" x="2813050" y="4619625"/>
          <p14:tracePt t="31766" x="2794000" y="4629150"/>
          <p14:tracePt t="31776" x="2773363" y="4629150"/>
          <p14:tracePt t="31786" x="2752725" y="4638675"/>
          <p14:tracePt t="31796" x="2732088" y="4638675"/>
          <p14:tracePt t="31805" x="2722563" y="4649788"/>
          <p14:tracePt t="31816" x="2713038" y="4659313"/>
          <p14:tracePt t="31826" x="2701925" y="4659313"/>
          <p14:tracePt t="31865" x="2692400" y="4659313"/>
          <p14:tracePt t="31876" x="2692400" y="4668838"/>
          <p14:tracePt t="31924" x="2713038" y="4679950"/>
          <p14:tracePt t="31935" x="2743200" y="4689475"/>
          <p14:tracePt t="31945" x="2782888" y="4699000"/>
          <p14:tracePt t="31954" x="2824163" y="4710113"/>
          <p14:tracePt t="31963" x="2863850" y="4710113"/>
          <p14:tracePt t="31975" x="2914650" y="4710113"/>
          <p14:tracePt t="31984" x="2935288" y="4710113"/>
          <p14:tracePt t="31994" x="2944813" y="4710113"/>
          <p14:tracePt t="32003" x="2954338" y="4710113"/>
          <p14:tracePt t="32013" x="2965450" y="4710113"/>
          <p14:tracePt t="32033" x="2974975" y="4710113"/>
          <p14:tracePt t="32054" x="2984500" y="4710113"/>
          <p14:tracePt t="32132" x="2995613" y="4710113"/>
          <p14:tracePt t="32597" x="2995613" y="4719638"/>
          <p14:tracePt t="32616" x="2974975" y="4730750"/>
          <p14:tracePt t="32626" x="2965450" y="4740275"/>
          <p14:tracePt t="32638" x="2924175" y="4749800"/>
          <p14:tracePt t="32646" x="2863850" y="4770438"/>
          <p14:tracePt t="32656" x="2794000" y="4791075"/>
          <p14:tracePt t="32665" x="2732088" y="4810125"/>
          <p14:tracePt t="32676" x="2671763" y="4830763"/>
          <p14:tracePt t="32686" x="2641600" y="4851400"/>
          <p14:tracePt t="32697" x="2611438" y="4860925"/>
          <p14:tracePt t="32706" x="2592388" y="4870450"/>
          <p14:tracePt t="32716" x="2560638" y="4891088"/>
          <p14:tracePt t="32726" x="2541588" y="4902200"/>
          <p14:tracePt t="32734" x="2530475" y="4911725"/>
          <p14:tracePt t="32746" x="2511425" y="4911725"/>
          <p14:tracePt t="32756" x="2500313" y="4932363"/>
          <p14:tracePt t="32765" x="2490788" y="4932363"/>
          <p14:tracePt t="32775" x="2481263" y="4941888"/>
          <p14:tracePt t="32786" x="2481263" y="4951413"/>
          <p14:tracePt t="32796" x="2470150" y="4951413"/>
          <p14:tracePt t="32815" x="2460625" y="4951413"/>
          <p14:tracePt t="32826" x="2460625" y="4962525"/>
          <p14:tracePt t="32894" x="2460625" y="4972050"/>
          <p14:tracePt t="32913" x="2460625" y="4981575"/>
          <p14:tracePt t="32944" x="2470150" y="4992688"/>
          <p14:tracePt t="32954" x="2500313" y="4992688"/>
          <p14:tracePt t="32963" x="2551113" y="5002213"/>
          <p14:tracePt t="32975" x="2611438" y="5011738"/>
          <p14:tracePt t="32983" x="2671763" y="5011738"/>
          <p14:tracePt t="32993" x="2701925" y="5011738"/>
          <p14:tracePt t="33002" x="2732088" y="5022850"/>
          <p14:tracePt t="33014" x="2743200" y="5022850"/>
          <p14:tracePt t="33023" x="2752725" y="5032375"/>
          <p14:tracePt t="33033" x="2763838" y="5032375"/>
          <p14:tracePt t="33053" x="2773363" y="5032375"/>
          <p14:tracePt t="33349" x="2794000" y="5041900"/>
          <p14:tracePt t="33359" x="2824163" y="5041900"/>
          <p14:tracePt t="33369" x="2894013" y="5041900"/>
          <p14:tracePt t="33379" x="2995613" y="5041900"/>
          <p14:tracePt t="33388" x="3074988" y="5053013"/>
          <p14:tracePt t="33397" x="3136900" y="5053013"/>
          <p14:tracePt t="33408" x="3186113" y="5053013"/>
          <p14:tracePt t="33418" x="3216275" y="5053013"/>
          <p14:tracePt t="33428" x="3236913" y="5053013"/>
          <p14:tracePt t="33439" x="3246438" y="5053013"/>
          <p14:tracePt t="33448" x="3257550" y="5053013"/>
          <p14:tracePt t="33467" x="3267075" y="5053013"/>
          <p14:tracePt t="33507" x="3278188" y="5053013"/>
          <p14:tracePt t="33833" x="3287713" y="5053013"/>
          <p14:tracePt t="33852" x="3297238" y="5062538"/>
          <p14:tracePt t="33863" x="3317875" y="5062538"/>
          <p14:tracePt t="33874" x="3348038" y="5062538"/>
          <p14:tracePt t="33882" x="3387725" y="5073650"/>
          <p14:tracePt t="33893" x="3417888" y="5073650"/>
          <p14:tracePt t="33913" x="3459163" y="5073650"/>
          <p14:tracePt t="33921" x="3468688" y="5073650"/>
          <p14:tracePt t="33932" x="3489325" y="5083175"/>
          <p14:tracePt t="33952" x="3498850" y="5083175"/>
          <p14:tracePt t="33972" x="3509963" y="5083175"/>
          <p14:tracePt t="34002" x="3519488" y="5083175"/>
          <p14:tracePt t="34021" x="3529013" y="5083175"/>
          <p14:tracePt t="34060" x="3540125" y="5083175"/>
          <p14:tracePt t="37523" x="3540125" y="5092700"/>
          <p14:tracePt t="37545" x="3549650" y="5092700"/>
          <p14:tracePt t="37553" x="3570288" y="5092700"/>
          <p14:tracePt t="37562" x="3619500" y="5092700"/>
          <p14:tracePt t="37573" x="3730625" y="5062538"/>
          <p14:tracePt t="37583" x="3852863" y="5011738"/>
          <p14:tracePt t="37595" x="3962400" y="4981575"/>
          <p14:tracePt t="37603" x="4054475" y="4951413"/>
          <p14:tracePt t="37613" x="4133850" y="4932363"/>
          <p14:tracePt t="37624" x="4214813" y="4911725"/>
          <p14:tracePt t="37632" x="4286250" y="4891088"/>
          <p14:tracePt t="37647" x="4346575" y="4870450"/>
          <p14:tracePt t="37653" x="4386263" y="4851400"/>
          <p14:tracePt t="37662" x="4437063" y="4840288"/>
          <p14:tracePt t="37674" x="4457700" y="4840288"/>
          <p14:tracePt t="37682" x="4476750" y="4830763"/>
          <p14:tracePt t="37693" x="4487863" y="4830763"/>
          <p14:tracePt t="37711" x="4497388" y="4830763"/>
          <p14:tracePt t="38126" x="4508500" y="4830763"/>
          <p14:tracePt t="38137" x="4518025" y="4830763"/>
          <p14:tracePt t="38157" x="4527550" y="4830763"/>
          <p14:tracePt t="38166" x="4548188" y="4830763"/>
          <p14:tracePt t="38176" x="4568825" y="4830763"/>
          <p14:tracePt t="38186" x="4598988" y="4830763"/>
          <p14:tracePt t="38195" x="4618038" y="4830763"/>
          <p14:tracePt t="38208" x="4638675" y="4830763"/>
          <p14:tracePt t="38215" x="4668838" y="4830763"/>
          <p14:tracePt t="38227" x="4689475" y="4830763"/>
          <p14:tracePt t="38236" x="4710113" y="4830763"/>
          <p14:tracePt t="38246" x="4740275" y="4830763"/>
          <p14:tracePt t="38258" x="4770438" y="4821238"/>
          <p14:tracePt t="38265" x="4800600" y="4821238"/>
          <p14:tracePt t="38276" x="4830763" y="4821238"/>
          <p14:tracePt t="38285" x="4860925" y="4821238"/>
          <p14:tracePt t="38295" x="4881563" y="4821238"/>
          <p14:tracePt t="38307" x="4891088" y="4821238"/>
          <p14:tracePt t="38316" x="4900613" y="4821238"/>
          <p14:tracePt t="38325" x="4911725" y="4821238"/>
          <p14:tracePt t="38334" x="4921250" y="4821238"/>
          <p14:tracePt t="38345" x="4930775" y="4821238"/>
          <p14:tracePt t="38355" x="4941888" y="4821238"/>
          <p14:tracePt t="38374" x="4951413" y="4821238"/>
          <p14:tracePt t="38413" x="4960938" y="4830763"/>
          <p14:tracePt t="38868" x="4972050" y="4830763"/>
          <p14:tracePt t="38879" x="4991100" y="4830763"/>
          <p14:tracePt t="38890" x="5041900" y="4830763"/>
          <p14:tracePt t="38898" x="5132388" y="4840288"/>
          <p14:tracePt t="38908" x="5254625" y="4840288"/>
          <p14:tracePt t="38917" x="5334000" y="4860925"/>
          <p14:tracePt t="38928" x="5414963" y="4870450"/>
          <p14:tracePt t="38937" x="5486400" y="4881563"/>
          <p14:tracePt t="38949" x="5535613" y="4891088"/>
          <p14:tracePt t="38958" x="5567363" y="4902200"/>
          <p14:tracePt t="38967" x="5586413" y="4911725"/>
          <p14:tracePt t="38978" x="5607050" y="4911725"/>
          <p14:tracePt t="38986" x="5627688" y="4932363"/>
          <p14:tracePt t="38996" x="5657850" y="4941888"/>
          <p14:tracePt t="39007" x="5667375" y="4951413"/>
          <p14:tracePt t="39016" x="5676900" y="4962525"/>
          <p14:tracePt t="39027" x="5697538" y="4972050"/>
          <p14:tracePt t="39036" x="5697538" y="4981575"/>
          <p14:tracePt t="39047" x="5707063" y="4981575"/>
          <p14:tracePt t="39057" x="5718175" y="4981575"/>
          <p14:tracePt t="39066" x="5718175" y="4992688"/>
          <p14:tracePt t="39075" x="5727700" y="5002213"/>
          <p14:tracePt t="39147" x="5727700" y="5011738"/>
          <p14:tracePt t="39184" x="5737225" y="5011738"/>
          <p14:tracePt t="39994" x="5737225" y="5022850"/>
          <p14:tracePt t="40005" x="5737225" y="5032375"/>
          <p14:tracePt t="40013" x="5737225" y="5041900"/>
          <p14:tracePt t="40024" x="5727700" y="5073650"/>
          <p14:tracePt t="40033" x="5727700" y="5103813"/>
          <p14:tracePt t="40044" x="5727700" y="5143500"/>
          <p14:tracePt t="40054" x="5748338" y="5203825"/>
          <p14:tracePt t="40063" x="5768975" y="5275263"/>
          <p14:tracePt t="40074" x="5788025" y="5314950"/>
          <p14:tracePt t="40083" x="5799138" y="5345113"/>
          <p14:tracePt t="40094" x="5818188" y="5365750"/>
          <p14:tracePt t="40102" x="5829300" y="5384800"/>
          <p14:tracePt t="40112" x="5829300" y="5395913"/>
          <p14:tracePt t="40124" x="5838825" y="5405438"/>
          <p14:tracePt t="40133" x="5838825" y="5416550"/>
          <p14:tracePt t="40144" x="5848350" y="5416550"/>
          <p14:tracePt t="40152" x="5859463" y="5426075"/>
          <p14:tracePt t="40172" x="5859463" y="5435600"/>
          <p14:tracePt t="40182" x="5868988" y="5435600"/>
          <p14:tracePt t="40202" x="5868988" y="5446713"/>
          <p14:tracePt t="40212" x="5878513" y="5446713"/>
          <p14:tracePt t="40223" x="5878513" y="5456238"/>
          <p14:tracePt t="40244" x="5889625" y="5456238"/>
          <p14:tracePt t="40252" x="5899150" y="5456238"/>
          <p14:tracePt t="40261" x="5908675" y="5465763"/>
          <p14:tracePt t="40273" x="5919788" y="5465763"/>
          <p14:tracePt t="40282" x="5959475" y="5465763"/>
          <p14:tracePt t="40292" x="6030913" y="5465763"/>
          <p14:tracePt t="40300" x="6130925" y="5465763"/>
          <p14:tracePt t="40311" x="6242050" y="5476875"/>
          <p14:tracePt t="40323" x="6353175" y="5476875"/>
          <p14:tracePt t="40331" x="6434138" y="5476875"/>
          <p14:tracePt t="40342" x="6515100" y="5476875"/>
          <p14:tracePt t="40350" x="6584950" y="5476875"/>
          <p14:tracePt t="40361" x="6624638" y="5486400"/>
          <p14:tracePt t="40370" x="6665913" y="5486400"/>
          <p14:tracePt t="40380" x="6696075" y="5486400"/>
          <p14:tracePt t="40393" x="6716713" y="5486400"/>
          <p14:tracePt t="40400" x="6735763" y="5486400"/>
          <p14:tracePt t="40411" x="6746875" y="5486400"/>
          <p14:tracePt t="40421" x="6756400" y="5486400"/>
          <p14:tracePt t="40430" x="6765925" y="5486400"/>
          <p14:tracePt t="40469" x="6777038" y="5486400"/>
          <p14:tracePt t="40568" x="6786563" y="5486400"/>
          <p14:tracePt t="40847" x="6777038" y="5495925"/>
          <p14:tracePt t="40866" x="6756400" y="5507038"/>
          <p14:tracePt t="40877" x="6746875" y="5507038"/>
          <p14:tracePt t="40886" x="6716713" y="5526088"/>
          <p14:tracePt t="40907" x="6524625" y="5556250"/>
          <p14:tracePt t="40916" x="6373813" y="5576888"/>
          <p14:tracePt t="40926" x="6232525" y="5588000"/>
          <p14:tracePt t="40935" x="6100763" y="5588000"/>
          <p14:tracePt t="40946" x="5980113" y="5588000"/>
          <p14:tracePt t="40957" x="5838825" y="5588000"/>
          <p14:tracePt t="40965" x="5707063" y="5588000"/>
          <p14:tracePt t="40975" x="5567363" y="5588000"/>
          <p14:tracePt t="40985" x="5445125" y="5588000"/>
          <p14:tracePt t="40995" x="5345113" y="5588000"/>
          <p14:tracePt t="41006" x="5233988" y="5588000"/>
          <p14:tracePt t="41015" x="5122863" y="5588000"/>
          <p14:tracePt t="41025" x="5032375" y="5588000"/>
          <p14:tracePt t="41034" x="4951413" y="5576888"/>
          <p14:tracePt t="41045" x="4881563" y="5576888"/>
          <p14:tracePt t="41054" x="4830763" y="5576888"/>
          <p14:tracePt t="41064" x="4770438" y="5576888"/>
          <p14:tracePt t="41074" x="4729163" y="5576888"/>
          <p14:tracePt t="41084" x="4699000" y="5576888"/>
          <p14:tracePt t="41094" x="4678363" y="5576888"/>
          <p14:tracePt t="41103" x="4659313" y="5576888"/>
          <p14:tracePt t="41391" x="4648200" y="5576888"/>
          <p14:tracePt t="41400" x="4648200" y="5588000"/>
          <p14:tracePt t="41410" x="4638675" y="5607050"/>
          <p14:tracePt t="41420" x="4608513" y="5637213"/>
          <p14:tracePt t="41429" x="4578350" y="5688013"/>
          <p14:tracePt t="41440" x="4557713" y="5718175"/>
          <p14:tracePt t="41450" x="4518025" y="5759450"/>
          <p14:tracePt t="41459" x="4487863" y="5789613"/>
          <p14:tracePt t="41468" x="4467225" y="5829300"/>
          <p14:tracePt t="41479" x="4446588" y="5849938"/>
          <p14:tracePt t="41489" x="4416425" y="5880100"/>
          <p14:tracePt t="41499" x="4397375" y="5899150"/>
          <p14:tracePt t="41511" x="4376738" y="5910263"/>
          <p14:tracePt t="41519" x="4367213" y="5930900"/>
          <p14:tracePt t="41528" x="4356100" y="5940425"/>
          <p14:tracePt t="41539" x="4356100" y="5949950"/>
          <p14:tracePt t="41550" x="4346575" y="5961063"/>
          <p14:tracePt t="41568" x="4337050" y="5970588"/>
          <p14:tracePt t="41578" x="4325938" y="5970588"/>
          <p14:tracePt t="41587" x="4325938" y="5980113"/>
          <p14:tracePt t="41628" x="4316413" y="5980113"/>
          <p14:tracePt t="41639" x="4316413" y="5991225"/>
          <p14:tracePt t="41706" x="4316413" y="6000750"/>
          <p14:tracePt t="41746" x="4305300" y="6000750"/>
          <p14:tracePt t="41886" x="4305300" y="6010275"/>
          <p14:tracePt t="41954" x="4295775" y="6021388"/>
          <p14:tracePt t="42823" x="4305300" y="6021388"/>
          <p14:tracePt t="42833" x="4356100" y="6010275"/>
          <p14:tracePt t="42842" x="4406900" y="5980113"/>
          <p14:tracePt t="42855" x="4518025" y="5940425"/>
          <p14:tracePt t="42863" x="4668838" y="5859463"/>
          <p14:tracePt t="42872" x="4819650" y="5799138"/>
          <p14:tracePt t="42884" x="4972050" y="5738813"/>
          <p14:tracePt t="42906" x="5173663" y="5637213"/>
          <p14:tracePt t="42912" x="5284788" y="5597525"/>
          <p14:tracePt t="42923" x="5384800" y="5537200"/>
          <p14:tracePt t="42932" x="5495925" y="5486400"/>
          <p14:tracePt t="42942" x="5597525" y="5435600"/>
          <p14:tracePt t="42953" x="5676900" y="5405438"/>
          <p14:tracePt t="42961" x="5768975" y="5375275"/>
          <p14:tracePt t="42973" x="5829300" y="5354638"/>
          <p14:tracePt t="42982" x="5868988" y="5345113"/>
          <p14:tracePt t="42991" x="5908675" y="5335588"/>
          <p14:tracePt t="43001" x="5929313" y="5335588"/>
          <p14:tracePt t="43011" x="5940425" y="5335588"/>
          <p14:tracePt t="43031" x="5949950" y="5335588"/>
          <p14:tracePt t="43060" x="5959475" y="5335588"/>
          <p14:tracePt t="43951" x="5970588" y="5335588"/>
          <p14:tracePt t="43961" x="5980113" y="5335588"/>
          <p14:tracePt t="43972" x="6000750" y="5335588"/>
          <p14:tracePt t="43981" x="6019800" y="5335588"/>
          <p14:tracePt t="43991" x="6049963" y="5335588"/>
          <p14:tracePt t="44001" x="6091238" y="5335588"/>
          <p14:tracePt t="44010" x="6142038" y="5335588"/>
          <p14:tracePt t="44020" x="6211888" y="5324475"/>
          <p14:tracePt t="44030" x="6302375" y="5314950"/>
          <p14:tracePt t="44042" x="6392863" y="5284788"/>
          <p14:tracePt t="44051" x="6484938" y="5264150"/>
          <p14:tracePt t="44061" x="6564313" y="5245100"/>
          <p14:tracePt t="44072" x="6635750" y="5224463"/>
          <p14:tracePt t="44081" x="6675438" y="5203825"/>
          <p14:tracePt t="44090" x="6726238" y="5194300"/>
          <p14:tracePt t="44099" x="6746875" y="5183188"/>
          <p14:tracePt t="44110" x="6756400" y="5183188"/>
          <p14:tracePt t="44119" x="6765925" y="5183188"/>
          <p14:tracePt t="44140" x="6777038" y="5183188"/>
          <p14:tracePt t="44177" x="6786563" y="5183188"/>
          <p14:tracePt t="44465" x="6816725" y="5183188"/>
          <p14:tracePt t="44475" x="6867525" y="5183188"/>
          <p14:tracePt t="44485" x="6988175" y="5183188"/>
          <p14:tracePt t="44495" x="7108825" y="5164138"/>
          <p14:tracePt t="44505" x="7200900" y="5164138"/>
          <p14:tracePt t="44515" x="7280275" y="5153025"/>
          <p14:tracePt t="44525" x="7342188" y="5153025"/>
          <p14:tracePt t="44534" x="7381875" y="5153025"/>
          <p14:tracePt t="44544" x="7412038" y="5153025"/>
          <p14:tracePt t="44556" x="7432675" y="5153025"/>
          <p14:tracePt t="44565" x="7451725" y="5153025"/>
          <p14:tracePt t="44575" x="7462838" y="5153025"/>
          <p14:tracePt t="44594" x="7472363" y="5153025"/>
          <p14:tracePt t="44614" x="7481888" y="5153025"/>
          <p14:tracePt t="44891" x="7481888" y="5164138"/>
          <p14:tracePt t="44930" x="7493000" y="5164138"/>
          <p14:tracePt t="44950" x="7502525" y="5173663"/>
          <p14:tracePt t="44990" x="7513638" y="5173663"/>
          <p14:tracePt t="45009" x="7523163" y="5173663"/>
          <p14:tracePt t="45029" x="7532688" y="5183188"/>
          <p14:tracePt t="45039" x="7543800" y="5183188"/>
          <p14:tracePt t="45049" x="7553325" y="5183188"/>
          <p14:tracePt t="45059" x="7573963" y="5183188"/>
          <p14:tracePt t="45078" x="7583488" y="5183188"/>
          <p14:tracePt t="45088" x="7604125" y="5183188"/>
          <p14:tracePt t="45099" x="7623175" y="5183188"/>
          <p14:tracePt t="45118" x="7643813" y="5183188"/>
          <p14:tracePt t="45128" x="7653338" y="5183188"/>
          <p14:tracePt t="45139" x="7664450" y="5183188"/>
          <p14:tracePt t="45148" x="7673975" y="5183188"/>
          <p14:tracePt t="45168" x="7683500" y="5183188"/>
          <p14:tracePt t="45188" x="7694613" y="5183188"/>
          <p14:tracePt t="45197" x="7704138" y="5183188"/>
          <p14:tracePt t="45217" x="7715250" y="5183188"/>
          <p14:tracePt t="45237" x="7724775" y="5173663"/>
          <p14:tracePt t="45259" x="7734300" y="5173663"/>
          <p14:tracePt t="45277" x="7745413" y="5173663"/>
          <p14:tracePt t="45304" x="7745413" y="5164138"/>
          <p14:tracePt t="45682" x="7754938" y="5164138"/>
          <p14:tracePt t="45692" x="7764463" y="5164138"/>
          <p14:tracePt t="45701" x="7775575" y="5164138"/>
          <p14:tracePt t="45711" x="7815263" y="5173663"/>
          <p14:tracePt t="45722" x="7886700" y="5173663"/>
          <p14:tracePt t="45732" x="7996238" y="5173663"/>
          <p14:tracePt t="45743" x="8128000" y="5173663"/>
          <p14:tracePt t="45751" x="8278813" y="5173663"/>
          <p14:tracePt t="45760" x="8410575" y="5164138"/>
          <p14:tracePt t="45772" x="8521700" y="5153025"/>
          <p14:tracePt t="45780" x="8612188" y="5143500"/>
          <p14:tracePt t="45793" x="8682038" y="5133975"/>
          <p14:tracePt t="45801" x="8763000" y="5122863"/>
          <p14:tracePt t="45810" x="8823325" y="5122863"/>
          <p14:tracePt t="45822" x="8864600" y="5122863"/>
          <p14:tracePt t="45830" x="8894763" y="5122863"/>
          <p14:tracePt t="45840" x="8924925" y="5122863"/>
          <p14:tracePt t="45850" x="8934450" y="5122863"/>
          <p14:tracePt t="45860" x="8945563" y="5122863"/>
          <p14:tracePt t="45880" x="8955088" y="5122863"/>
          <p14:tracePt t="46177" x="8964613" y="5122863"/>
          <p14:tracePt t="46188" x="8994775" y="5133975"/>
          <p14:tracePt t="46196" x="9066213" y="5143500"/>
          <p14:tracePt t="46207" x="9177338" y="5153025"/>
          <p14:tracePt t="46216" x="9288463" y="5173663"/>
          <p14:tracePt t="46225" x="9367838" y="5194300"/>
          <p14:tracePt t="46236" x="9418638" y="5213350"/>
          <p14:tracePt t="46245" x="9448800" y="5224463"/>
          <p14:tracePt t="46257" x="9469438" y="5224463"/>
          <p14:tracePt t="46265" x="9478963" y="5233988"/>
          <p14:tracePt t="46275" x="9490075" y="5233988"/>
          <p14:tracePt t="46295" x="9499600" y="5233988"/>
          <p14:tracePt t="46305" x="9509125" y="5245100"/>
          <p14:tracePt t="46355" x="9509125" y="5254625"/>
          <p14:tracePt t="46395" x="9520238" y="5254625"/>
          <p14:tracePt t="51181" x="9448800" y="5203825"/>
          <p14:tracePt t="51191" x="9096375" y="4981575"/>
          <p14:tracePt t="51200" x="8420100" y="4518025"/>
          <p14:tracePt t="51211" x="7715250" y="4105275"/>
          <p14:tracePt t="51222" x="6958013" y="3660775"/>
          <p14:tracePt t="51231" x="6251575" y="3217863"/>
          <p14:tracePt t="51240" x="5576888" y="2824163"/>
          <p14:tracePt t="51250" x="4981575" y="2511425"/>
          <p14:tracePt t="51261" x="4538663" y="2289175"/>
          <p14:tracePt t="51270" x="4195763" y="2147888"/>
          <p14:tracePt t="51278" x="3962400" y="2036763"/>
          <p14:tracePt t="51560" x="3952875" y="2036763"/>
          <p14:tracePt t="51567" x="3902075" y="2027238"/>
          <p14:tracePt t="51576" x="3681413" y="1936750"/>
          <p14:tracePt t="51587" x="3125788" y="1714500"/>
          <p14:tracePt t="51596" x="2652713" y="1492250"/>
          <p14:tracePt t="51607" x="2138363" y="1230313"/>
          <p14:tracePt t="51616" x="1654175" y="968375"/>
          <p14:tracePt t="51625" x="1200150" y="715963"/>
          <p14:tracePt t="51638" x="817563" y="484188"/>
          <p14:tracePt t="51645" x="454025" y="303213"/>
          <p14:tracePt t="51655" x="211138" y="171450"/>
          <p14:tracePt t="51665" x="30163" y="90488"/>
          <p14:tracePt t="52690" x="454025" y="4306888"/>
          <p14:tracePt t="52690" x="836613" y="4568825"/>
          <p14:tracePt t="52690" x="1220788" y="4881563"/>
          <p14:tracePt t="52690" x="1603375" y="5153025"/>
          <p14:tracePt t="52690" x="1936750" y="5395913"/>
          <p14:tracePt t="52690" x="2187575" y="5556250"/>
          <p14:tracePt t="52690" x="2328863" y="5657850"/>
          <p14:tracePt t="52690" x="2430463" y="5727700"/>
          <p14:tracePt t="52690" x="2500313" y="5778500"/>
          <p14:tracePt t="52690" x="2551113" y="5808663"/>
          <p14:tracePt t="52690" x="2571750" y="5819775"/>
          <p14:tracePt t="52690" x="2581275" y="5829300"/>
          <p14:tracePt t="52690" x="2581275" y="5838825"/>
          <p14:tracePt t="52690" x="2581275" y="5849938"/>
          <p14:tracePt t="52690" x="2581275" y="5859463"/>
          <p14:tracePt t="52690" x="2560638" y="5899150"/>
          <p14:tracePt t="52690" x="2551113" y="5991225"/>
          <p14:tracePt t="52690" x="2551113" y="6132513"/>
          <p14:tracePt t="52690" x="2592388" y="6273800"/>
          <p14:tracePt t="52690" x="2632075" y="6413500"/>
          <p14:tracePt t="52690" x="2701925" y="6515100"/>
          <p14:tracePt t="52690" x="2752725" y="6605588"/>
          <p14:tracePt t="52690" x="2803525" y="6677025"/>
          <p14:tracePt t="52690" x="2833688" y="6726238"/>
          <p14:tracePt t="52690" x="2863850" y="6756400"/>
          <p14:tracePt t="52690" x="2884488" y="6777038"/>
          <p14:tracePt t="52690" x="2903538" y="6788150"/>
          <p14:tracePt t="52690" x="2914650" y="6797675"/>
          <p14:tracePt t="52690" x="2924175" y="6797675"/>
          <p14:tracePt t="52690" x="2935288" y="6797675"/>
          <p14:tracePt t="52690" x="2944813" y="6797675"/>
          <p14:tracePt t="52690" x="2954338" y="6797675"/>
          <p14:tracePt t="52690" x="2965450" y="6797675"/>
          <p14:tracePt t="52690" x="2974975" y="6777038"/>
          <p14:tracePt t="52690" x="2974975" y="6726238"/>
          <p14:tracePt t="52690" x="2974975" y="6635750"/>
          <p14:tracePt t="52690" x="2924175" y="6494463"/>
          <p14:tracePt t="52690" x="2824163" y="6283325"/>
          <p14:tracePt t="52690" x="2682875" y="6132513"/>
          <p14:tracePt t="52690" x="2530475" y="5980113"/>
          <p14:tracePt t="52690" x="2349500" y="5829300"/>
          <p14:tracePt t="52690" x="2157413" y="5678488"/>
          <p14:tracePt t="52690" x="1936750" y="5537200"/>
          <p14:tracePt t="52690" x="1765300" y="5395913"/>
          <p14:tracePt t="52690" x="1593850" y="5264150"/>
          <p14:tracePt t="52690" x="1492250" y="5164138"/>
          <p14:tracePt t="52690" x="1401763" y="5073650"/>
          <p14:tracePt t="52690" x="1350963" y="5002213"/>
          <p14:tracePt t="52690" x="1371600" y="5022850"/>
          <p14:tracePt t="52690" x="1431925" y="5053013"/>
          <p14:tracePt t="52690" x="1543050" y="5103813"/>
          <p14:tracePt t="52690" x="1714500" y="5153025"/>
          <p14:tracePt t="52690" x="1936750" y="5213350"/>
          <p14:tracePt t="52690" x="2157413" y="5264150"/>
          <p14:tracePt t="52690" x="2400300" y="5324475"/>
          <p14:tracePt t="52690" x="2622550" y="5405438"/>
          <p14:tracePt t="52690" x="2873375" y="5486400"/>
          <p14:tracePt t="52690" x="3035300" y="5537200"/>
          <p14:tracePt t="52690" x="3186113" y="5576888"/>
          <p14:tracePt t="52690" x="3278188" y="5618163"/>
          <p14:tracePt t="52690" x="3368675" y="5637213"/>
          <p14:tracePt t="52690" x="3408363" y="5648325"/>
          <p14:tracePt t="52690" x="3438525" y="5657850"/>
          <p14:tracePt t="52690" x="3459163" y="5667375"/>
          <p14:tracePt t="52690" x="3468688" y="5667375"/>
          <p14:tracePt t="52690" x="3489325" y="5667375"/>
          <p14:tracePt t="52690" x="3519488" y="5637213"/>
          <p14:tracePt t="52690" x="3651250" y="5495925"/>
          <p14:tracePt t="52690" x="3871913" y="5143500"/>
          <p14:tracePt t="52690" x="4043363" y="4749800"/>
          <p14:tracePt t="52690" x="4144963" y="4397375"/>
          <p14:tracePt t="52690" x="4256088" y="4013200"/>
          <p14:tracePt t="52690" x="4325938" y="3660775"/>
          <p14:tracePt t="52690" x="4386263" y="3368675"/>
          <p14:tracePt t="52690" x="4437063" y="3106738"/>
          <p14:tracePt t="52690" x="4457700" y="2944813"/>
          <p14:tracePt t="52690" x="4467225" y="2854325"/>
          <p14:tracePt t="52690" x="4476750" y="2794000"/>
          <p14:tracePt t="52690" x="4497388" y="2794000"/>
          <p14:tracePt t="52690" x="4638675" y="2722563"/>
          <p14:tracePt t="52690" x="5143500" y="2460625"/>
          <p14:tracePt t="52690" x="5768975" y="2138363"/>
          <p14:tracePt t="52690" x="6332538" y="1825625"/>
          <p14:tracePt t="52690" x="6897688" y="1492250"/>
          <p14:tracePt t="52690" x="7381875" y="1209675"/>
          <p14:tracePt t="52690" x="7805738" y="968375"/>
          <p14:tracePt t="52690" x="8097838" y="817563"/>
          <p14:tracePt t="52690" x="8308975" y="725488"/>
          <p14:tracePt t="52690" x="8450263" y="685800"/>
          <p14:tracePt t="52690" x="8540750" y="665163"/>
          <p14:tracePt t="52690" x="8612188" y="655638"/>
          <p14:tracePt t="52690" x="8651875" y="655638"/>
          <p14:tracePt t="52690" x="8672513" y="655638"/>
          <p14:tracePt t="52690" x="8712200" y="715963"/>
          <p14:tracePt t="52690" x="8874125" y="847725"/>
          <p14:tracePt t="52690" x="9166225" y="1019175"/>
          <p14:tracePt t="52690" x="9418638" y="1119188"/>
          <p14:tracePt t="52690" x="9610725" y="1149350"/>
          <p14:tracePt t="52690" x="9782175" y="1169988"/>
          <p14:tracePt t="52690" x="9912350" y="1169988"/>
          <p14:tracePt t="52690" x="10034588" y="1169988"/>
          <p14:tracePt t="52690" x="10144125" y="1139825"/>
          <p14:tracePt t="52690" x="10245725" y="1109663"/>
          <p14:tracePt t="52690" x="10315575" y="1079500"/>
          <p14:tracePt t="52690" x="10356850" y="1058863"/>
          <p14:tracePt t="52690" x="10377488" y="1049338"/>
          <p14:tracePt t="52690" x="10387013" y="1038225"/>
          <p14:tracePt t="52690" x="10387013" y="1028700"/>
          <p14:tracePt t="52690" x="10387013" y="1019175"/>
          <p14:tracePt t="52690" x="10347325" y="968375"/>
          <p14:tracePt t="52690" x="10194925" y="877888"/>
          <p14:tracePt t="52690" x="9882188" y="746125"/>
          <p14:tracePt t="52690" x="9550400" y="655638"/>
          <p14:tracePt t="52690" x="9156700" y="584200"/>
          <p14:tracePt t="52690" x="8763000" y="544513"/>
          <p14:tracePt t="52690" x="8380413" y="544513"/>
          <p14:tracePt t="52690" x="8058150" y="584200"/>
          <p14:tracePt t="52690" x="7815263" y="646113"/>
          <p14:tracePt t="52690" x="7623175" y="685800"/>
          <p14:tracePt t="52690" x="7502525" y="725488"/>
          <p14:tracePt t="52690" x="7381875" y="746125"/>
          <p14:tracePt t="52690" x="7270750" y="776288"/>
          <p14:tracePt t="52690" x="7261225" y="787400"/>
          <p14:tracePt t="52690" x="7231063" y="796925"/>
          <p14:tracePt t="52690" x="7150100" y="847725"/>
          <p14:tracePt t="52690" x="7038975" y="938213"/>
          <p14:tracePt t="52690" x="6937375" y="1028700"/>
          <p14:tracePt t="52690" x="6846888" y="1098550"/>
          <p14:tracePt t="52690" x="6765925" y="1179513"/>
          <p14:tracePt t="52690" x="6696075" y="1250950"/>
          <p14:tracePt t="52690" x="6645275" y="1331913"/>
          <p14:tracePt t="52690" x="6605588" y="1392238"/>
          <p14:tracePt t="52690" x="6575425" y="1462088"/>
          <p14:tracePt t="52690" x="6554788" y="1522413"/>
          <p14:tracePt t="52690" x="6545263" y="1563688"/>
          <p14:tracePt t="52690" x="6534150" y="1603375"/>
          <p14:tracePt t="52690" x="6534150" y="1633538"/>
          <p14:tracePt t="52690" x="6534150" y="1663700"/>
          <p14:tracePt t="52690" x="6534150" y="1684338"/>
          <p14:tracePt t="52690" x="6534150" y="1704975"/>
          <p14:tracePt t="52690" x="6564313" y="1714500"/>
          <p14:tracePt t="52690" x="6594475" y="1735138"/>
          <p14:tracePt t="52690" x="6665913" y="1735138"/>
          <p14:tracePt t="52690" x="6746875" y="1735138"/>
          <p14:tracePt t="52690" x="6827838" y="1704975"/>
          <p14:tracePt t="52690" x="6897688" y="1663700"/>
          <p14:tracePt t="52690" x="6948488" y="1624013"/>
          <p14:tracePt t="52690" x="6988175" y="1582738"/>
          <p14:tracePt t="52690" x="6999288" y="1563688"/>
          <p14:tracePt t="52690" x="6999288" y="1543050"/>
          <p14:tracePt t="52690" x="6999288" y="1522413"/>
          <p14:tracePt t="52690" x="6988175" y="1473200"/>
          <p14:tracePt t="52690" x="6907213" y="1422400"/>
          <p14:tracePt t="52690" x="6786563" y="1371600"/>
          <p14:tracePt t="52690" x="6624638" y="1320800"/>
          <p14:tracePt t="52690" x="6464300" y="1281113"/>
          <p14:tracePt t="52690" x="6332538" y="1270000"/>
          <p14:tracePt t="52690" x="6202363" y="1260475"/>
          <p14:tracePt t="52690" x="6080125" y="1260475"/>
          <p14:tracePt t="52690" x="5959475" y="1260475"/>
          <p14:tracePt t="52690" x="5848350" y="1260475"/>
          <p14:tracePt t="52690" x="5737225" y="1260475"/>
          <p14:tracePt t="52690" x="5657850" y="1270000"/>
          <p14:tracePt t="52690" x="5576888" y="1281113"/>
          <p14:tracePt t="52690" x="5495925" y="1290638"/>
          <p14:tracePt t="52690" x="5435600" y="1301750"/>
          <p14:tracePt t="52690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7DFE5-8F4F-4BC1-8D68-7B9675358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D7B0E-BCBE-4D18-9F9F-E683B12CC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Digital art and Collectibles</a:t>
            </a:r>
          </a:p>
          <a:p>
            <a:r>
              <a:rPr lang="en-US" dirty="0"/>
              <a:t>Gaming</a:t>
            </a:r>
          </a:p>
          <a:p>
            <a:pPr lvl="1"/>
            <a:r>
              <a:rPr lang="en-US" dirty="0"/>
              <a:t>Tokenizing game elements or items</a:t>
            </a:r>
          </a:p>
          <a:p>
            <a:r>
              <a:rPr lang="en-US" dirty="0"/>
              <a:t>Sports</a:t>
            </a:r>
          </a:p>
          <a:p>
            <a:pPr lvl="1"/>
            <a:r>
              <a:rPr lang="en-US" dirty="0"/>
              <a:t>Tokenized ticketing system</a:t>
            </a:r>
          </a:p>
          <a:p>
            <a:pPr lvl="1"/>
            <a:r>
              <a:rPr lang="en-US" dirty="0"/>
              <a:t>Monetizing iconic moments</a:t>
            </a:r>
          </a:p>
          <a:p>
            <a:r>
              <a:rPr lang="en-US" dirty="0"/>
              <a:t>Music</a:t>
            </a:r>
          </a:p>
          <a:p>
            <a:pPr lvl="1"/>
            <a:r>
              <a:rPr lang="en-US" dirty="0"/>
              <a:t>Artists who created NFTs: Kings of Leon, Grimes</a:t>
            </a:r>
          </a:p>
          <a:p>
            <a:r>
              <a:rPr lang="en-US" dirty="0"/>
              <a:t>Virtual worlds</a:t>
            </a:r>
          </a:p>
          <a:p>
            <a:pPr lvl="1"/>
            <a:r>
              <a:rPr lang="en-US" dirty="0"/>
              <a:t>Create, own, and trade virtual land and other elements</a:t>
            </a: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8C3F690A-6F4E-43C3-B1AA-B0885117E9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244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280"/>
    </mc:Choice>
    <mc:Fallback xmlns="">
      <p:transition spd="slow" advTm="44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924" x="1341438" y="6707188"/>
          <p14:tracePt t="42933" x="1239838" y="6616700"/>
          <p14:tracePt t="42945" x="1119188" y="6524625"/>
          <p14:tracePt t="42954" x="1028700" y="6434138"/>
          <p14:tracePt t="42964" x="938213" y="6353175"/>
          <p14:tracePt t="42973" x="887413" y="6273800"/>
          <p14:tracePt t="42983" x="847725" y="6211888"/>
          <p14:tracePt t="42995" x="817563" y="6181725"/>
          <p14:tracePt t="43003" x="796925" y="6151563"/>
          <p14:tracePt t="43022" x="785813" y="6142038"/>
          <p14:tracePt t="43032" x="776288" y="6132513"/>
          <p14:tracePt t="43231" x="776288" y="6102350"/>
          <p14:tracePt t="43240" x="715963" y="5910263"/>
          <p14:tracePt t="43250" x="504825" y="5173663"/>
          <p14:tracePt t="43260" x="261938" y="4437063"/>
          <p14:tracePt t="44280" x="514350" y="1320800"/>
          <p14:tracePt t="44280" x="706438" y="1603375"/>
          <p14:tracePt t="44280" x="836613" y="1774825"/>
          <p14:tracePt t="44280" x="917575" y="1885950"/>
          <p14:tracePt t="44280" x="977900" y="1987550"/>
          <p14:tracePt t="44280" x="1028700" y="2057400"/>
          <p14:tracePt t="44280" x="1068388" y="2117725"/>
          <p14:tracePt t="44280" x="1109663" y="2159000"/>
          <p14:tracePt t="44280" x="1119188" y="2168525"/>
          <p14:tracePt t="44280" x="1128713" y="2189163"/>
          <p14:tracePt t="44280" x="1190625" y="2238375"/>
          <p14:tracePt t="44280" x="1431925" y="2481263"/>
          <p14:tracePt t="44280" x="1885950" y="2965450"/>
          <p14:tracePt t="44280" x="2268538" y="3359150"/>
          <p14:tracePt t="44280" x="2571750" y="3702050"/>
          <p14:tracePt t="44280" x="2773363" y="3952875"/>
          <p14:tracePt t="44280" x="2914650" y="4124325"/>
          <p14:tracePt t="44280" x="3014663" y="4246563"/>
          <p14:tracePt t="44280" x="3074988" y="4346575"/>
          <p14:tracePt t="44280" x="3146425" y="4427538"/>
          <p14:tracePt t="44280" x="3176588" y="4467225"/>
          <p14:tracePt t="44280" x="3206750" y="4508500"/>
          <p14:tracePt t="44280" x="3227388" y="4527550"/>
          <p14:tracePt t="44280" x="3227388" y="4538663"/>
          <p14:tracePt t="44280" x="3236913" y="4527550"/>
          <p14:tracePt t="44280" x="3348038" y="4387850"/>
          <p14:tracePt t="44280" x="3630613" y="4003675"/>
          <p14:tracePt t="44280" x="3932238" y="3590925"/>
          <p14:tracePt t="44280" x="4124325" y="3287713"/>
          <p14:tracePt t="44280" x="4295775" y="3016250"/>
          <p14:tracePt t="44280" x="4386263" y="2833688"/>
          <p14:tracePt t="44280" x="4446588" y="2733675"/>
          <p14:tracePt t="44280" x="4476750" y="2652713"/>
          <p14:tracePt t="44280" x="4497388" y="2601913"/>
          <p14:tracePt t="44280" x="4508500" y="2562225"/>
          <p14:tracePt t="44280" x="4508500" y="2541588"/>
          <p14:tracePt t="44280" x="4508500" y="2511425"/>
          <p14:tracePt t="44280" x="4487863" y="2451100"/>
          <p14:tracePt t="44280" x="4497388" y="2451100"/>
          <p14:tracePt t="44280" x="4598988" y="2430463"/>
          <p14:tracePt t="44280" x="4870450" y="2360613"/>
          <p14:tracePt t="44280" x="5364163" y="2219325"/>
          <p14:tracePt t="44280" x="5859463" y="2078038"/>
          <p14:tracePt t="44280" x="6373813" y="1946275"/>
          <p14:tracePt t="44280" x="6777038" y="1835150"/>
          <p14:tracePt t="44280" x="7159625" y="1724025"/>
          <p14:tracePt t="44280" x="7381875" y="1663700"/>
          <p14:tracePt t="44280" x="7543800" y="1624013"/>
          <p14:tracePt t="44280" x="7643813" y="1593850"/>
          <p14:tracePt t="44280" x="7715250" y="1573213"/>
          <p14:tracePt t="44280" x="7754938" y="1563688"/>
          <p14:tracePt t="44280" x="7785100" y="1563688"/>
          <p14:tracePt t="44280" x="7794625" y="1563688"/>
          <p14:tracePt t="44280" x="7835900" y="1522413"/>
          <p14:tracePt t="44280" x="8007350" y="1392238"/>
          <p14:tracePt t="44280" x="8510588" y="998538"/>
          <p14:tracePt t="44280" x="8975725" y="655638"/>
          <p14:tracePt t="44280" x="9307513" y="393700"/>
          <p14:tracePt t="44280" x="9610725" y="180975"/>
          <p14:tracePt t="44280" x="9752013" y="69850"/>
          <p14:tracePt t="44280" x="9832975" y="9525"/>
          <p14:tracePt t="44280" x="10579100" y="161925"/>
          <p14:tracePt t="44280" x="10507663" y="273050"/>
          <p14:tracePt t="44280" x="10426700" y="393700"/>
          <p14:tracePt t="44280" x="10326688" y="504825"/>
          <p14:tracePt t="44280" x="10236200" y="625475"/>
          <p14:tracePt t="44280" x="10144125" y="725488"/>
          <p14:tracePt t="44280" x="10044113" y="806450"/>
          <p14:tracePt t="44280" x="9953625" y="877888"/>
          <p14:tracePt t="44280" x="9872663" y="938213"/>
          <p14:tracePt t="44280" x="9801225" y="968375"/>
          <p14:tracePt t="44280" x="9740900" y="977900"/>
          <p14:tracePt t="44280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B9545-E9FE-46FE-BC12-D93633A3A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NFT-related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CBD62-C1D3-4E61-9FD4-4F1DEF549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Skepticism</a:t>
            </a:r>
          </a:p>
          <a:p>
            <a:pPr lvl="1"/>
            <a:r>
              <a:rPr lang="en-US" dirty="0"/>
              <a:t>Are they really as rare as they are meant to be?</a:t>
            </a:r>
          </a:p>
          <a:p>
            <a:pPr lvl="1"/>
            <a:r>
              <a:rPr lang="en-US" dirty="0"/>
              <a:t>Does the “owner” of an NFT really “own” an object?</a:t>
            </a:r>
          </a:p>
          <a:p>
            <a:pPr lvl="1"/>
            <a:r>
              <a:rPr lang="en-US" dirty="0"/>
              <a:t>It’s not gold!</a:t>
            </a:r>
          </a:p>
          <a:p>
            <a:r>
              <a:rPr lang="en-US" dirty="0"/>
              <a:t>Legal concerns</a:t>
            </a:r>
          </a:p>
          <a:p>
            <a:pPr lvl="1"/>
            <a:r>
              <a:rPr lang="en-US" dirty="0"/>
              <a:t>Regulations differ with countries</a:t>
            </a:r>
          </a:p>
          <a:p>
            <a:r>
              <a:rPr lang="en-US" dirty="0"/>
              <a:t>Interoperability</a:t>
            </a:r>
          </a:p>
          <a:p>
            <a:r>
              <a:rPr lang="en-US" dirty="0"/>
              <a:t>Environmental concerns</a:t>
            </a:r>
          </a:p>
          <a:p>
            <a:pPr lvl="1"/>
            <a:r>
              <a:rPr lang="en-US" dirty="0"/>
              <a:t>Blockchain are energy intensive</a:t>
            </a:r>
          </a:p>
        </p:txBody>
      </p:sp>
      <p:pic>
        <p:nvPicPr>
          <p:cNvPr id="49" name="Audio 48">
            <a:hlinkClick r:id="" action="ppaction://media"/>
            <a:extLst>
              <a:ext uri="{FF2B5EF4-FFF2-40B4-BE49-F238E27FC236}">
                <a16:creationId xmlns:a16="http://schemas.microsoft.com/office/drawing/2014/main" id="{5DC346A0-D9F4-4442-BFB1-D0ECC83DED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59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894"/>
    </mc:Choice>
    <mc:Fallback xmlns="">
      <p:transition spd="slow" advTm="59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750" x="1220788" y="6202363"/>
          <p14:tracePt t="10761" x="1220788" y="5819775"/>
          <p14:tracePt t="10770" x="1220788" y="5486400"/>
          <p14:tracePt t="10780" x="1220788" y="5213350"/>
          <p14:tracePt t="10790" x="1220788" y="5011738"/>
          <p14:tracePt t="10801" x="1209675" y="4870450"/>
          <p14:tracePt t="10809" x="1200150" y="4740275"/>
          <p14:tracePt t="10819" x="1190625" y="4629150"/>
          <p14:tracePt t="10829" x="1169988" y="4527550"/>
          <p14:tracePt t="10838" x="1160463" y="4487863"/>
          <p14:tracePt t="11096" x="1179513" y="4448175"/>
          <p14:tracePt t="11106" x="1300163" y="4276725"/>
          <p14:tracePt t="11117" x="1573213" y="3873500"/>
          <p14:tracePt t="11126" x="1795463" y="3519488"/>
          <p14:tracePt t="11137" x="2027238" y="3206750"/>
          <p14:tracePt t="11145" x="2228850" y="2974975"/>
          <p14:tracePt t="11155" x="2339975" y="2854325"/>
          <p14:tracePt t="11167" x="2420938" y="2773363"/>
          <p14:tracePt t="11175" x="2500313" y="2722563"/>
          <p14:tracePt t="11187" x="2560638" y="2692400"/>
          <p14:tracePt t="11195" x="2601913" y="2673350"/>
          <p14:tracePt t="11205" x="2622550" y="2673350"/>
          <p14:tracePt t="11216" x="2641600" y="2662238"/>
          <p14:tracePt t="11435" x="2652713" y="2662238"/>
          <p14:tracePt t="11453" x="2662238" y="2662238"/>
          <p14:tracePt t="11463" x="2701925" y="2662238"/>
          <p14:tracePt t="11472" x="2813050" y="2662238"/>
          <p14:tracePt t="11483" x="2995613" y="2652713"/>
          <p14:tracePt t="11492" x="3257550" y="2622550"/>
          <p14:tracePt t="11503" x="3459163" y="2601913"/>
          <p14:tracePt t="11511" x="3630613" y="2592388"/>
          <p14:tracePt t="11521" x="3760788" y="2592388"/>
          <p14:tracePt t="11533" x="3883025" y="2592388"/>
          <p14:tracePt t="11542" x="3962400" y="2592388"/>
          <p14:tracePt t="11552" x="4033838" y="2601913"/>
          <p14:tracePt t="11562" x="4094163" y="2611438"/>
          <p14:tracePt t="11571" x="4114800" y="2622550"/>
          <p14:tracePt t="11581" x="4133850" y="2632075"/>
          <p14:tracePt t="11603" x="4144963" y="2632075"/>
          <p14:tracePt t="11829" x="4165600" y="2641600"/>
          <p14:tracePt t="11838" x="4214813" y="2652713"/>
          <p14:tracePt t="11849" x="4346575" y="2662238"/>
          <p14:tracePt t="11857" x="4497388" y="2692400"/>
          <p14:tracePt t="11870" x="4638675" y="2722563"/>
          <p14:tracePt t="11878" x="4719638" y="2733675"/>
          <p14:tracePt t="11887" x="4789488" y="2743200"/>
          <p14:tracePt t="11896" x="4830763" y="2743200"/>
          <p14:tracePt t="11908" x="4870450" y="2743200"/>
          <p14:tracePt t="11917" x="4891088" y="2743200"/>
          <p14:tracePt t="11927" x="4921250" y="2743200"/>
          <p14:tracePt t="11937" x="4930775" y="2752725"/>
          <p14:tracePt t="11945" x="4941888" y="2763838"/>
          <p14:tracePt t="12187" x="4960938" y="2763838"/>
          <p14:tracePt t="12195" x="4981575" y="2773363"/>
          <p14:tracePt t="12204" x="5021263" y="2773363"/>
          <p14:tracePt t="12213" x="5132388" y="2782888"/>
          <p14:tracePt t="12223" x="5243513" y="2782888"/>
          <p14:tracePt t="12233" x="5354638" y="2782888"/>
          <p14:tracePt t="12243" x="5445125" y="2782888"/>
          <p14:tracePt t="12253" x="5516563" y="2782888"/>
          <p14:tracePt t="12265" x="5586413" y="2782888"/>
          <p14:tracePt t="12272" x="5627688" y="2773363"/>
          <p14:tracePt t="12282" x="5667375" y="2773363"/>
          <p14:tracePt t="12292" x="5697538" y="2773363"/>
          <p14:tracePt t="12303" x="5718175" y="2773363"/>
          <p14:tracePt t="12312" x="5737225" y="2773363"/>
          <p14:tracePt t="12332" x="5748338" y="2773363"/>
          <p14:tracePt t="12342" x="5757863" y="2773363"/>
          <p14:tracePt t="12361" x="5768975" y="2773363"/>
          <p14:tracePt t="12450" x="5778500" y="2773363"/>
          <p14:tracePt t="12490" x="5788025" y="2773363"/>
          <p14:tracePt t="12500" x="5799138" y="2773363"/>
          <p14:tracePt t="12520" x="5808663" y="2773363"/>
          <p14:tracePt t="12530" x="5818188" y="2773363"/>
          <p14:tracePt t="12539" x="5838825" y="2773363"/>
          <p14:tracePt t="12549" x="5848350" y="2773363"/>
          <p14:tracePt t="12559" x="5868988" y="2773363"/>
          <p14:tracePt t="12571" x="5899150" y="2773363"/>
          <p14:tracePt t="12579" x="5919788" y="2773363"/>
          <p14:tracePt t="12589" x="5949950" y="2773363"/>
          <p14:tracePt t="12600" x="5959475" y="2773363"/>
          <p14:tracePt t="12609" x="5980113" y="2773363"/>
          <p14:tracePt t="12620" x="5989638" y="2773363"/>
          <p14:tracePt t="12628" x="6010275" y="2773363"/>
          <p14:tracePt t="12648" x="6019800" y="2773363"/>
          <p14:tracePt t="12670" x="6019800" y="2782888"/>
          <p14:tracePt t="12699" x="6030913" y="2782888"/>
          <p14:tracePt t="12816" x="6040438" y="2782888"/>
          <p14:tracePt t="13025" x="6030913" y="2782888"/>
          <p14:tracePt t="13035" x="5989638" y="2794000"/>
          <p14:tracePt t="13044" x="5829300" y="2794000"/>
          <p14:tracePt t="13055" x="5556250" y="2794000"/>
          <p14:tracePt t="13065" x="5254625" y="2794000"/>
          <p14:tracePt t="13074" x="4972050" y="2803525"/>
          <p14:tracePt t="13084" x="4659313" y="2844800"/>
          <p14:tracePt t="13093" x="4376738" y="2854325"/>
          <p14:tracePt t="13103" x="4064000" y="2905125"/>
          <p14:tracePt t="13113" x="3790950" y="2954338"/>
          <p14:tracePt t="13123" x="3579813" y="3016250"/>
          <p14:tracePt t="13133" x="3408363" y="3065463"/>
          <p14:tracePt t="13142" x="3297238" y="3095625"/>
          <p14:tracePt t="13152" x="3197225" y="3125788"/>
          <p14:tracePt t="13162" x="3136900" y="3155950"/>
          <p14:tracePt t="13171" x="3086100" y="3176588"/>
          <p14:tracePt t="13182" x="3025775" y="3197225"/>
          <p14:tracePt t="13190" x="2984500" y="3206750"/>
          <p14:tracePt t="13471" x="2974975" y="3217863"/>
          <p14:tracePt t="13479" x="2954338" y="3217863"/>
          <p14:tracePt t="13489" x="2924175" y="3217863"/>
          <p14:tracePt t="13499" x="2833688" y="3227388"/>
          <p14:tracePt t="13508" x="2713038" y="3227388"/>
          <p14:tracePt t="13520" x="2592388" y="3227388"/>
          <p14:tracePt t="13528" x="2511425" y="3227388"/>
          <p14:tracePt t="13539" x="2460625" y="3227388"/>
          <p14:tracePt t="13549" x="2430463" y="3227388"/>
          <p14:tracePt t="13558" x="2420938" y="3227388"/>
          <p14:tracePt t="13570" x="2409825" y="3227388"/>
          <p14:tracePt t="13578" x="2400300" y="3227388"/>
          <p14:tracePt t="13607" x="2390775" y="3227388"/>
          <p14:tracePt t="13668" x="2379663" y="3217863"/>
          <p14:tracePt t="13736" x="2379663" y="3206750"/>
          <p14:tracePt t="13746" x="2400300" y="3197225"/>
          <p14:tracePt t="13756" x="2460625" y="3176588"/>
          <p14:tracePt t="13768" x="2560638" y="3155950"/>
          <p14:tracePt t="13775" x="2652713" y="3136900"/>
          <p14:tracePt t="13786" x="2732088" y="3125788"/>
          <p14:tracePt t="13795" x="2803525" y="3116263"/>
          <p14:tracePt t="13806" x="2863850" y="3116263"/>
          <p14:tracePt t="13816" x="2903538" y="3116263"/>
          <p14:tracePt t="13825" x="2944813" y="3116263"/>
          <p14:tracePt t="13836" x="2954338" y="3116263"/>
          <p14:tracePt t="13845" x="2965450" y="3116263"/>
          <p14:tracePt t="13855" x="2984500" y="3116263"/>
          <p14:tracePt t="13874" x="2995613" y="3116263"/>
          <p14:tracePt t="24456" x="3005138" y="3116263"/>
          <p14:tracePt t="24474" x="3014663" y="3116263"/>
          <p14:tracePt t="24484" x="3014663" y="3125788"/>
          <p14:tracePt t="24495" x="3025775" y="3136900"/>
          <p14:tracePt t="24504" x="3044825" y="3136900"/>
          <p14:tracePt t="24515" x="3074988" y="3146425"/>
          <p14:tracePt t="24524" x="3106738" y="3155950"/>
          <p14:tracePt t="24534" x="3146425" y="3167063"/>
          <p14:tracePt t="24545" x="3186113" y="3167063"/>
          <p14:tracePt t="24554" x="3246438" y="3176588"/>
          <p14:tracePt t="24564" x="3287713" y="3176588"/>
          <p14:tracePt t="24574" x="3317875" y="3187700"/>
          <p14:tracePt t="24584" x="3357563" y="3197225"/>
          <p14:tracePt t="24593" x="3398838" y="3206750"/>
          <p14:tracePt t="24604" x="3429000" y="3217863"/>
          <p14:tracePt t="24613" x="3449638" y="3217863"/>
          <p14:tracePt t="24623" x="3479800" y="3227388"/>
          <p14:tracePt t="24634" x="3498850" y="3236913"/>
          <p14:tracePt t="24643" x="3519488" y="3248025"/>
          <p14:tracePt t="24662" x="3540125" y="3257550"/>
          <p14:tracePt t="24692" x="3549650" y="3257550"/>
          <p14:tracePt t="24821" x="3549650" y="3267075"/>
          <p14:tracePt t="24890" x="3559175" y="3267075"/>
          <p14:tracePt t="24902" x="3559175" y="3278188"/>
          <p14:tracePt t="24910" x="3559175" y="3287713"/>
          <p14:tracePt t="24931" x="3559175" y="3297238"/>
          <p14:tracePt t="24939" x="3559175" y="3308350"/>
          <p14:tracePt t="24951" x="3540125" y="3317875"/>
          <p14:tracePt t="24960" x="3519488" y="3338513"/>
          <p14:tracePt t="24971" x="3489325" y="3368675"/>
          <p14:tracePt t="24980" x="3449638" y="3389313"/>
          <p14:tracePt t="24989" x="3387725" y="3408363"/>
          <p14:tracePt t="25000" x="3348038" y="3438525"/>
          <p14:tracePt t="25008" x="3297238" y="3468688"/>
          <p14:tracePt t="25018" x="3236913" y="3489325"/>
          <p14:tracePt t="25030" x="3176588" y="3498850"/>
          <p14:tracePt t="25039" x="3125788" y="3530600"/>
          <p14:tracePt t="25049" x="3055938" y="3549650"/>
          <p14:tracePt t="25058" x="2984500" y="3560763"/>
          <p14:tracePt t="25069" x="2903538" y="3570288"/>
          <p14:tracePt t="25079" x="2803525" y="3600450"/>
          <p14:tracePt t="25088" x="2701925" y="3609975"/>
          <p14:tracePt t="25099" x="2611438" y="3621088"/>
          <p14:tracePt t="25108" x="2520950" y="3630613"/>
          <p14:tracePt t="25118" x="2430463" y="3640138"/>
          <p14:tracePt t="25129" x="2339975" y="3651250"/>
          <p14:tracePt t="25138" x="2259013" y="3670300"/>
          <p14:tracePt t="25151" x="2187575" y="3681413"/>
          <p14:tracePt t="25158" x="2117725" y="3690938"/>
          <p14:tracePt t="25169" x="2078038" y="3702050"/>
          <p14:tracePt t="25179" x="2027238" y="3711575"/>
          <p14:tracePt t="25188" x="1997075" y="3711575"/>
          <p14:tracePt t="25199" x="1976438" y="3721100"/>
          <p14:tracePt t="25208" x="1966913" y="3721100"/>
          <p14:tracePt t="25218" x="1946275" y="3721100"/>
          <p14:tracePt t="25238" x="1936750" y="3721100"/>
          <p14:tracePt t="25356" x="1946275" y="3721100"/>
          <p14:tracePt t="25367" x="1976438" y="3711575"/>
          <p14:tracePt t="25376" x="2066925" y="3681413"/>
          <p14:tracePt t="25385" x="2198688" y="3651250"/>
          <p14:tracePt t="25395" x="2298700" y="3630613"/>
          <p14:tracePt t="25405" x="2409825" y="3621088"/>
          <p14:tracePt t="25417" x="2490788" y="3609975"/>
          <p14:tracePt t="25425" x="2560638" y="3600450"/>
          <p14:tracePt t="25435" x="2622550" y="3590925"/>
          <p14:tracePt t="25446" x="2671763" y="3590925"/>
          <p14:tracePt t="25455" x="2732088" y="3579813"/>
          <p14:tracePt t="25466" x="2773363" y="3570288"/>
          <p14:tracePt t="25475" x="2824163" y="3570288"/>
          <p14:tracePt t="25484" x="2863850" y="3570288"/>
          <p14:tracePt t="25494" x="2884488" y="3560763"/>
          <p14:tracePt t="25504" x="2894013" y="3560763"/>
          <p14:tracePt t="25515" x="2903538" y="3560763"/>
          <p14:tracePt t="25544" x="2914650" y="3560763"/>
          <p14:tracePt t="30985" x="2924175" y="3560763"/>
          <p14:tracePt t="30995" x="2935288" y="3560763"/>
          <p14:tracePt t="31006" x="2954338" y="3570288"/>
          <p14:tracePt t="31017" x="2995613" y="3590925"/>
          <p14:tracePt t="31025" x="3055938" y="3621088"/>
          <p14:tracePt t="31034" x="3125788" y="3651250"/>
          <p14:tracePt t="31048" x="3197225" y="3690938"/>
          <p14:tracePt t="31054" x="3257550" y="3732213"/>
          <p14:tracePt t="31065" x="3317875" y="3762375"/>
          <p14:tracePt t="31076" x="3368675" y="3792538"/>
          <p14:tracePt t="31085" x="3429000" y="3832225"/>
          <p14:tracePt t="31095" x="3479800" y="3862388"/>
          <p14:tracePt t="31105" x="3529013" y="3892550"/>
          <p14:tracePt t="31115" x="3589338" y="3933825"/>
          <p14:tracePt t="31123" x="3630613" y="3963988"/>
          <p14:tracePt t="31133" x="3660775" y="3983038"/>
          <p14:tracePt t="31144" x="3681413" y="4003675"/>
          <p14:tracePt t="31153" x="3690938" y="4033838"/>
          <p14:tracePt t="31165" x="3711575" y="4044950"/>
          <p14:tracePt t="31173" x="3721100" y="4054475"/>
          <p14:tracePt t="31183" x="3730625" y="4064000"/>
          <p14:tracePt t="31194" x="3730625" y="4075113"/>
          <p14:tracePt t="31214" x="3730625" y="4084638"/>
          <p14:tracePt t="31242" x="3730625" y="4094163"/>
          <p14:tracePt t="31252" x="3730625" y="4105275"/>
          <p14:tracePt t="31273" x="3730625" y="4114800"/>
          <p14:tracePt t="31283" x="3721100" y="4124325"/>
          <p14:tracePt t="31292" x="3640138" y="4165600"/>
          <p14:tracePt t="31301" x="3519488" y="4225925"/>
          <p14:tracePt t="31313" x="3387725" y="4256088"/>
          <p14:tracePt t="31320" x="3278188" y="4286250"/>
          <p14:tracePt t="31331" x="3186113" y="4295775"/>
          <p14:tracePt t="31341" x="3095625" y="4306888"/>
          <p14:tracePt t="31351" x="3025775" y="4316413"/>
          <p14:tracePt t="31363" x="2954338" y="4316413"/>
          <p14:tracePt t="31372" x="2894013" y="4325938"/>
          <p14:tracePt t="31382" x="2854325" y="4325938"/>
          <p14:tracePt t="31390" x="2803525" y="4337050"/>
          <p14:tracePt t="31400" x="2752725" y="4346575"/>
          <p14:tracePt t="31411" x="2713038" y="4346575"/>
          <p14:tracePt t="31421" x="2662238" y="4356100"/>
          <p14:tracePt t="31431" x="2611438" y="4367213"/>
          <p14:tracePt t="31441" x="2571750" y="4367213"/>
          <p14:tracePt t="31450" x="2530475" y="4376738"/>
          <p14:tracePt t="31461" x="2500313" y="4376738"/>
          <p14:tracePt t="31470" x="2470150" y="4376738"/>
          <p14:tracePt t="31481" x="2439988" y="4376738"/>
          <p14:tracePt t="31489" x="2420938" y="4376738"/>
          <p14:tracePt t="31500" x="2400300" y="4376738"/>
          <p14:tracePt t="31510" x="2370138" y="4376738"/>
          <p14:tracePt t="31519" x="2359025" y="4376738"/>
          <p14:tracePt t="31529" x="2349500" y="4376738"/>
          <p14:tracePt t="31539" x="2328863" y="4376738"/>
          <p14:tracePt t="31549" x="2319338" y="4376738"/>
          <p14:tracePt t="31568" x="2298700" y="4376738"/>
          <p14:tracePt t="31580" x="2289175" y="4376738"/>
          <p14:tracePt t="31599" x="2268538" y="4376738"/>
          <p14:tracePt t="31618" x="2259013" y="4376738"/>
          <p14:tracePt t="31630" x="2249488" y="4376738"/>
          <p14:tracePt t="31638" x="2238375" y="4376738"/>
          <p14:tracePt t="31649" x="2228850" y="4376738"/>
          <p14:tracePt t="31668" x="2219325" y="4376738"/>
          <p14:tracePt t="31688" x="2208213" y="4376738"/>
          <p14:tracePt t="31698" x="2198688" y="4376738"/>
          <p14:tracePt t="31717" x="2187575" y="4376738"/>
          <p14:tracePt t="31757" x="2178050" y="4376738"/>
          <p14:tracePt t="31856" x="2249488" y="4367213"/>
          <p14:tracePt t="31866" x="2420938" y="4316413"/>
          <p14:tracePt t="31877" x="2622550" y="4256088"/>
          <p14:tracePt t="31885" x="2752725" y="4225925"/>
          <p14:tracePt t="31911" x="2954338" y="4195763"/>
          <p14:tracePt t="31917" x="3055938" y="4184650"/>
          <p14:tracePt t="31926" x="3136900" y="4184650"/>
          <p14:tracePt t="31935" x="3216275" y="4175125"/>
          <p14:tracePt t="31947" x="3267075" y="4175125"/>
          <p14:tracePt t="31955" x="3317875" y="4175125"/>
          <p14:tracePt t="31965" x="3348038" y="4175125"/>
          <p14:tracePt t="31975" x="3357563" y="4175125"/>
          <p14:tracePt t="31984" x="3368675" y="4175125"/>
          <p14:tracePt t="31996" x="3378200" y="4175125"/>
          <p14:tracePt t="32261" x="3387725" y="4184650"/>
          <p14:tracePt t="32271" x="3408363" y="4195763"/>
          <p14:tracePt t="32281" x="3449638" y="4195763"/>
          <p14:tracePt t="32291" x="3498850" y="4195763"/>
          <p14:tracePt t="32302" x="3589338" y="4205288"/>
          <p14:tracePt t="32313" x="3670300" y="4205288"/>
          <p14:tracePt t="32321" x="3730625" y="4205288"/>
          <p14:tracePt t="32331" x="3790950" y="4205288"/>
          <p14:tracePt t="32340" x="3832225" y="4205288"/>
          <p14:tracePt t="32350" x="3862388" y="4205288"/>
          <p14:tracePt t="32361" x="3883025" y="4205288"/>
          <p14:tracePt t="32370" x="3892550" y="4205288"/>
          <p14:tracePt t="32381" x="3902075" y="4205288"/>
          <p14:tracePt t="32389" x="3902075" y="4216400"/>
          <p14:tracePt t="32410" x="3913188" y="4216400"/>
          <p14:tracePt t="32448" x="3922713" y="4216400"/>
          <p14:tracePt t="32677" x="3922713" y="4225925"/>
          <p14:tracePt t="32716" x="3932238" y="4225925"/>
          <p14:tracePt t="32727" x="3943350" y="4225925"/>
          <p14:tracePt t="32735" x="3962400" y="4235450"/>
          <p14:tracePt t="32745" x="3994150" y="4246563"/>
          <p14:tracePt t="32755" x="4043363" y="4256088"/>
          <p14:tracePt t="32766" x="4084638" y="4256088"/>
          <p14:tracePt t="32778" x="4114800" y="4265613"/>
          <p14:tracePt t="32785" x="4133850" y="4265613"/>
          <p14:tracePt t="32798" x="4154488" y="4276725"/>
          <p14:tracePt t="32805" x="4175125" y="4276725"/>
          <p14:tracePt t="32815" x="4175125" y="4286250"/>
          <p14:tracePt t="32824" x="4195763" y="4286250"/>
          <p14:tracePt t="32844" x="4205288" y="4295775"/>
          <p14:tracePt t="33190" x="4205288" y="4306888"/>
          <p14:tracePt t="33200" x="4214813" y="4306888"/>
          <p14:tracePt t="33210" x="4235450" y="4306888"/>
          <p14:tracePt t="33220" x="4286250" y="4316413"/>
          <p14:tracePt t="33231" x="4376738" y="4325938"/>
          <p14:tracePt t="33241" x="4457700" y="4325938"/>
          <p14:tracePt t="33250" x="4538663" y="4325938"/>
          <p14:tracePt t="33260" x="4598988" y="4325938"/>
          <p14:tracePt t="33269" x="4629150" y="4325938"/>
          <p14:tracePt t="33281" x="4648200" y="4325938"/>
          <p14:tracePt t="33289" x="4659313" y="4337050"/>
          <p14:tracePt t="33299" x="4678363" y="4337050"/>
          <p14:tracePt t="33319" x="4689475" y="4346575"/>
          <p14:tracePt t="33349" x="4699000" y="4346575"/>
          <p14:tracePt t="37627" x="4699000" y="4356100"/>
          <p14:tracePt t="37654" x="4699000" y="4376738"/>
          <p14:tracePt t="37665" x="4678363" y="4376738"/>
          <p14:tracePt t="37675" x="4659313" y="4406900"/>
          <p14:tracePt t="37685" x="4629150" y="4427538"/>
          <p14:tracePt t="37695" x="4578350" y="4457700"/>
          <p14:tracePt t="37705" x="4508500" y="4497388"/>
          <p14:tracePt t="37715" x="4406900" y="4559300"/>
          <p14:tracePt t="37727" x="4244975" y="4619625"/>
          <p14:tracePt t="37735" x="4084638" y="4649788"/>
          <p14:tracePt t="37745" x="3871913" y="4679950"/>
          <p14:tracePt t="37754" x="3670300" y="4710113"/>
          <p14:tracePt t="37765" x="3429000" y="4749800"/>
          <p14:tracePt t="37777" x="3216275" y="4800600"/>
          <p14:tracePt t="37785" x="3055938" y="4830763"/>
          <p14:tracePt t="37797" x="2944813" y="4870450"/>
          <p14:tracePt t="37803" x="2843213" y="4891088"/>
          <p14:tracePt t="37813" x="2773363" y="4911725"/>
          <p14:tracePt t="37824" x="2722563" y="4921250"/>
          <p14:tracePt t="37832" x="2662238" y="4932363"/>
          <p14:tracePt t="38130" x="2641600" y="4932363"/>
          <p14:tracePt t="38139" x="2601913" y="4941888"/>
          <p14:tracePt t="38149" x="2451100" y="4951413"/>
          <p14:tracePt t="38159" x="2268538" y="4951413"/>
          <p14:tracePt t="38169" x="2127250" y="4951413"/>
          <p14:tracePt t="38180" x="2036763" y="4951413"/>
          <p14:tracePt t="38188" x="1966913" y="4951413"/>
          <p14:tracePt t="38198" x="1925638" y="4941888"/>
          <p14:tracePt t="38211" x="1885950" y="4941888"/>
          <p14:tracePt t="38219" x="1865313" y="4941888"/>
          <p14:tracePt t="38229" x="1855788" y="4941888"/>
          <p14:tracePt t="38238" x="1844675" y="4941888"/>
          <p14:tracePt t="38248" x="1835150" y="4941888"/>
          <p14:tracePt t="43551" x="1844675" y="4941888"/>
          <p14:tracePt t="43562" x="1895475" y="4972050"/>
          <p14:tracePt t="43571" x="1985963" y="5011738"/>
          <p14:tracePt t="43581" x="2057400" y="5053013"/>
          <p14:tracePt t="43591" x="2117725" y="5092700"/>
          <p14:tracePt t="43600" x="2157413" y="5113338"/>
          <p14:tracePt t="43612" x="2198688" y="5143500"/>
          <p14:tracePt t="43619" x="2219325" y="5153025"/>
          <p14:tracePt t="43629" x="2249488" y="5164138"/>
          <p14:tracePt t="43641" x="2289175" y="5183188"/>
          <p14:tracePt t="43649" x="2298700" y="5183188"/>
          <p14:tracePt t="43660" x="2319338" y="5194300"/>
          <p14:tracePt t="43669" x="2328863" y="5203825"/>
          <p14:tracePt t="43681" x="2339975" y="5203825"/>
          <p14:tracePt t="43689" x="2339975" y="5213350"/>
          <p14:tracePt t="43698" x="2359025" y="5224463"/>
          <p14:tracePt t="43718" x="2370138" y="5233988"/>
          <p14:tracePt t="43739" x="2390775" y="5245100"/>
          <p14:tracePt t="43748" x="2390775" y="5254625"/>
          <p14:tracePt t="43768" x="2400300" y="5254625"/>
          <p14:tracePt t="43778" x="2400300" y="5264150"/>
          <p14:tracePt t="43828" x="2400300" y="5275263"/>
          <p14:tracePt t="43867" x="2400300" y="5284788"/>
          <p14:tracePt t="43886" x="2400300" y="5294313"/>
          <p14:tracePt t="43897" x="2400300" y="5305425"/>
          <p14:tracePt t="43909" x="2379663" y="5305425"/>
          <p14:tracePt t="43917" x="2359025" y="5305425"/>
          <p14:tracePt t="43926" x="2328863" y="5324475"/>
          <p14:tracePt t="43937" x="2309813" y="5324475"/>
          <p14:tracePt t="43947" x="2279650" y="5335588"/>
          <p14:tracePt t="43956" x="2249488" y="5335588"/>
          <p14:tracePt t="43965" x="2219325" y="5335588"/>
          <p14:tracePt t="43975" x="2178050" y="5335588"/>
          <p14:tracePt t="43986" x="2147888" y="5345113"/>
          <p14:tracePt t="43996" x="2108200" y="5345113"/>
          <p14:tracePt t="44005" x="2066925" y="5345113"/>
          <p14:tracePt t="44016" x="2016125" y="5354638"/>
          <p14:tracePt t="44026" x="1976438" y="5365750"/>
          <p14:tracePt t="44035" x="1916113" y="5375275"/>
          <p14:tracePt t="44045" x="1865313" y="5384800"/>
          <p14:tracePt t="44054" x="1814513" y="5395913"/>
          <p14:tracePt t="44064" x="1774825" y="5395913"/>
          <p14:tracePt t="44077" x="1754188" y="5395913"/>
          <p14:tracePt t="44086" x="1744663" y="5405438"/>
          <p14:tracePt t="44094" x="1735138" y="5405438"/>
          <p14:tracePt t="44104" x="1724025" y="5405438"/>
          <p14:tracePt t="44164" x="1714500" y="5405438"/>
          <p14:tracePt t="44331" x="1724025" y="5405438"/>
          <p14:tracePt t="44343" x="1754188" y="5405438"/>
          <p14:tracePt t="44352" x="1804988" y="5416550"/>
          <p14:tracePt t="44362" x="1906588" y="5416550"/>
          <p14:tracePt t="44371" x="2016125" y="5416550"/>
          <p14:tracePt t="44382" x="2097088" y="5416550"/>
          <p14:tracePt t="44391" x="2157413" y="5416550"/>
          <p14:tracePt t="44401" x="2198688" y="5416550"/>
          <p14:tracePt t="44412" x="2238375" y="5416550"/>
          <p14:tracePt t="44420" x="2268538" y="5416550"/>
          <p14:tracePt t="44431" x="2289175" y="5405438"/>
          <p14:tracePt t="44442" x="2309813" y="5405438"/>
          <p14:tracePt t="44451" x="2328863" y="5405438"/>
          <p14:tracePt t="44470" x="2339975" y="5405438"/>
          <p14:tracePt t="44518" x="2349500" y="5405438"/>
          <p14:tracePt t="45360" x="2379663" y="5405438"/>
          <p14:tracePt t="45369" x="2520950" y="5354638"/>
          <p14:tracePt t="45382" x="2743200" y="5284788"/>
          <p14:tracePt t="45390" x="2965450" y="5224463"/>
          <p14:tracePt t="45400" x="3074988" y="5194300"/>
          <p14:tracePt t="45410" x="3155950" y="5164138"/>
          <p14:tracePt t="45420" x="3236913" y="5153025"/>
          <p14:tracePt t="45429" x="3297238" y="5153025"/>
          <p14:tracePt t="45439" x="3338513" y="5153025"/>
          <p14:tracePt t="45448" x="3378200" y="5153025"/>
          <p14:tracePt t="45459" x="3398838" y="5153025"/>
          <p14:tracePt t="45469" x="3417888" y="5153025"/>
          <p14:tracePt t="45479" x="3429000" y="5153025"/>
          <p14:tracePt t="45498" x="3438525" y="5153025"/>
          <p14:tracePt t="45507" x="3449638" y="5153025"/>
          <p14:tracePt t="45934" x="3479800" y="5164138"/>
          <p14:tracePt t="45944" x="3519488" y="5164138"/>
          <p14:tracePt t="45953" x="3589338" y="5173663"/>
          <p14:tracePt t="45963" x="3670300" y="5183188"/>
          <p14:tracePt t="45973" x="3711575" y="5194300"/>
          <p14:tracePt t="45984" x="3771900" y="5203825"/>
          <p14:tracePt t="45995" x="3802063" y="5213350"/>
          <p14:tracePt t="46002" x="3822700" y="5213350"/>
          <p14:tracePt t="46012" x="3841750" y="5224463"/>
          <p14:tracePt t="46024" x="3852863" y="5233988"/>
          <p14:tracePt t="46031" x="3862388" y="5233988"/>
          <p14:tracePt t="46044" x="3871913" y="5233988"/>
          <p14:tracePt t="46052" x="3871913" y="5245100"/>
          <p14:tracePt t="46062" x="3883025" y="5245100"/>
          <p14:tracePt t="46072" x="3892550" y="5245100"/>
          <p14:tracePt t="56529" x="3892550" y="5254625"/>
          <p14:tracePt t="56547" x="3892550" y="5264150"/>
          <p14:tracePt t="56567" x="3871913" y="5284788"/>
          <p14:tracePt t="56578" x="3832225" y="5324475"/>
          <p14:tracePt t="56588" x="3790950" y="5365750"/>
          <p14:tracePt t="56597" x="3730625" y="5405438"/>
          <p14:tracePt t="56608" x="3681413" y="5446713"/>
          <p14:tracePt t="56618" x="3630613" y="5465763"/>
          <p14:tracePt t="56627" x="3579813" y="5495925"/>
          <p14:tracePt t="56638" x="3549650" y="5516563"/>
          <p14:tracePt t="56646" x="3519488" y="5537200"/>
          <p14:tracePt t="56658" x="3489325" y="5537200"/>
          <p14:tracePt t="56666" x="3449638" y="5556250"/>
          <p14:tracePt t="56676" x="3429000" y="5567363"/>
          <p14:tracePt t="56687" x="3408363" y="5567363"/>
          <p14:tracePt t="56696" x="3398838" y="5576888"/>
          <p14:tracePt t="56707" x="3378200" y="5597525"/>
          <p14:tracePt t="56715" x="3368675" y="5597525"/>
          <p14:tracePt t="56724" x="3348038" y="5607050"/>
          <p14:tracePt t="57101" x="3348038" y="5618163"/>
          <p14:tracePt t="57111" x="3357563" y="5618163"/>
          <p14:tracePt t="57121" x="3387725" y="5627688"/>
          <p14:tracePt t="57130" x="3489325" y="5648325"/>
          <p14:tracePt t="57141" x="3609975" y="5657850"/>
          <p14:tracePt t="57150" x="3721100" y="5678488"/>
          <p14:tracePt t="57161" x="3811588" y="5678488"/>
          <p14:tracePt t="57171" x="3883025" y="5688013"/>
          <p14:tracePt t="57180" x="3943350" y="5688013"/>
          <p14:tracePt t="57192" x="3983038" y="5697538"/>
          <p14:tracePt t="57200" x="4024313" y="5708650"/>
          <p14:tracePt t="57210" x="4064000" y="5708650"/>
          <p14:tracePt t="57221" x="4094163" y="5718175"/>
          <p14:tracePt t="57229" x="4103688" y="5718175"/>
          <p14:tracePt t="57241" x="4124325" y="5718175"/>
          <p14:tracePt t="57250" x="4133850" y="5718175"/>
          <p14:tracePt t="57259" x="4154488" y="5718175"/>
          <p14:tracePt t="57271" x="4175125" y="5718175"/>
          <p14:tracePt t="57279" x="4184650" y="5718175"/>
          <p14:tracePt t="57291" x="4195763" y="5718175"/>
          <p14:tracePt t="57309" x="4205288" y="5718175"/>
          <p14:tracePt t="57339" x="4214813" y="5718175"/>
          <p14:tracePt t="57378" x="4225925" y="5718175"/>
          <p14:tracePt t="57398" x="4235450" y="5718175"/>
          <p14:tracePt t="57428" x="4235450" y="5697538"/>
          <p14:tracePt t="57438" x="4235450" y="5667375"/>
          <p14:tracePt t="57447" x="4225925" y="5618163"/>
          <p14:tracePt t="57458" x="4165600" y="5537200"/>
          <p14:tracePt t="57467" x="4094163" y="5456238"/>
          <p14:tracePt t="57477" x="4024313" y="5395913"/>
          <p14:tracePt t="57489" x="3983038" y="5354638"/>
          <p14:tracePt t="57497" x="3932238" y="5335588"/>
          <p14:tracePt t="57508" x="3902075" y="5324475"/>
          <p14:tracePt t="57517" x="3883025" y="5314950"/>
          <p14:tracePt t="57527" x="3852863" y="5314950"/>
          <p14:tracePt t="57537" x="3832225" y="5314950"/>
          <p14:tracePt t="57546" x="3802063" y="5314950"/>
          <p14:tracePt t="57556" x="3781425" y="5345113"/>
          <p14:tracePt t="57566" x="3741738" y="5365750"/>
          <p14:tracePt t="57577" x="3721100" y="5405438"/>
          <p14:tracePt t="57587" x="3690938" y="5465763"/>
          <p14:tracePt t="57596" x="3670300" y="5507038"/>
          <p14:tracePt t="57608" x="3670300" y="5567363"/>
          <p14:tracePt t="57616" x="3670300" y="5607050"/>
          <p14:tracePt t="57626" x="3681413" y="5648325"/>
          <p14:tracePt t="57635" x="3690938" y="5688013"/>
          <p14:tracePt t="57645" x="3721100" y="5718175"/>
          <p14:tracePt t="57657" x="3751263" y="5738813"/>
          <p14:tracePt t="57665" x="3790950" y="5748338"/>
          <p14:tracePt t="57675" x="3832225" y="5768975"/>
          <p14:tracePt t="57688" x="3852863" y="5778500"/>
          <p14:tracePt t="57695" x="3883025" y="5778500"/>
          <p14:tracePt t="57705" x="3892550" y="5778500"/>
          <p14:tracePt t="57714" x="3913188" y="5778500"/>
          <p14:tracePt t="57725" x="3922713" y="5778500"/>
          <p14:tracePt t="57734" x="3943350" y="5778500"/>
          <p14:tracePt t="57745" x="3962400" y="5778500"/>
          <p14:tracePt t="57755" x="3973513" y="5778500"/>
          <p14:tracePt t="57764" x="3983038" y="5778500"/>
          <p14:tracePt t="57775" x="3994150" y="5778500"/>
          <p14:tracePt t="57784" x="4003675" y="5778500"/>
          <p14:tracePt t="57794" x="4013200" y="5778500"/>
          <p14:tracePt t="57813" x="4024313" y="5778500"/>
          <p14:tracePt t="57843" x="4033838" y="5778500"/>
          <p14:tracePt t="57972" x="4043363" y="5778500"/>
          <p14:tracePt t="58239" x="4043363" y="5789613"/>
          <p14:tracePt t="58268" x="4043363" y="5799138"/>
          <p14:tracePt t="58308" x="4024313" y="5808663"/>
          <p14:tracePt t="58318" x="3943350" y="5808663"/>
          <p14:tracePt t="58329" x="3741738" y="5778500"/>
          <p14:tracePt t="58337" x="3417888" y="5688013"/>
          <p14:tracePt t="58348" x="3186113" y="5588000"/>
          <p14:tracePt t="58358" x="2984500" y="5495925"/>
          <p14:tracePt t="58368" x="2833688" y="5435600"/>
          <p14:tracePt t="58379" x="2732088" y="5365750"/>
          <p14:tracePt t="58391" x="2632075" y="5314950"/>
          <p14:tracePt t="58398" x="2571750" y="5254625"/>
          <p14:tracePt t="58408" x="2520950" y="5213350"/>
          <p14:tracePt t="58416" x="2470150" y="5164138"/>
          <p14:tracePt t="58675" x="2470150" y="5153025"/>
          <p14:tracePt t="58684" x="2451100" y="5122863"/>
          <p14:tracePt t="58694" x="2349500" y="4992688"/>
          <p14:tracePt t="58703" x="2168525" y="4719638"/>
          <p14:tracePt t="58713" x="1906588" y="4406900"/>
          <p14:tracePt t="58726" x="1643063" y="4044950"/>
          <p14:tracePt t="58733" x="1320800" y="3579813"/>
          <p14:tracePt t="58743" x="977900" y="3116263"/>
          <p14:tracePt t="58755" x="676275" y="2652713"/>
          <p14:tracePt t="58764" x="403225" y="2238375"/>
          <p14:tracePt t="58774" x="222250" y="1925638"/>
          <p14:tracePt t="58782" x="80963" y="1603375"/>
          <p14:tracePt t="58794" x="9525" y="1411288"/>
          <p14:tracePt t="59889" x="382588" y="1552575"/>
          <p14:tracePt t="59889" x="625475" y="1835150"/>
          <p14:tracePt t="59889" x="796925" y="2036763"/>
          <p14:tracePt t="59889" x="947738" y="2159000"/>
          <p14:tracePt t="59889" x="1038225" y="2238375"/>
          <p14:tracePt t="59889" x="1079500" y="2279650"/>
          <p14:tracePt t="59889" x="1079500" y="2289175"/>
          <p14:tracePt t="59889" x="1079500" y="2319338"/>
          <p14:tracePt t="59889" x="1079500" y="2451100"/>
          <p14:tracePt t="59889" x="1098550" y="2703513"/>
          <p14:tracePt t="59889" x="1149350" y="2965450"/>
          <p14:tracePt t="59889" x="1230313" y="3248025"/>
          <p14:tracePt t="59889" x="1331913" y="3519488"/>
          <p14:tracePt t="59889" x="1471613" y="3832225"/>
          <p14:tracePt t="59889" x="1624013" y="4105275"/>
          <p14:tracePt t="59889" x="1784350" y="4346575"/>
          <p14:tracePt t="59889" x="1906588" y="4497388"/>
          <p14:tracePt t="59889" x="1997075" y="4598988"/>
          <p14:tracePt t="59889" x="2047875" y="4649788"/>
          <p14:tracePt t="59889" x="2047875" y="4659313"/>
          <p14:tracePt t="59889" x="2047875" y="4679950"/>
          <p14:tracePt t="59889" x="2066925" y="4730750"/>
          <p14:tracePt t="59889" x="2157413" y="4902200"/>
          <p14:tracePt t="59889" x="2328863" y="5164138"/>
          <p14:tracePt t="59889" x="2520950" y="5446713"/>
          <p14:tracePt t="59889" x="2692400" y="5648325"/>
          <p14:tracePt t="59889" x="2843213" y="5799138"/>
          <p14:tracePt t="59889" x="2984500" y="5910263"/>
          <p14:tracePt t="59889" x="3086100" y="5980113"/>
          <p14:tracePt t="59889" x="3176588" y="6040438"/>
          <p14:tracePt t="59889" x="3246438" y="6081713"/>
          <p14:tracePt t="59889" x="3297238" y="6102350"/>
          <p14:tracePt t="59889" x="3317875" y="6111875"/>
          <p14:tracePt t="59889" x="3317875" y="6121400"/>
          <p14:tracePt t="59889" x="3317875" y="6142038"/>
          <p14:tracePt t="59889" x="3317875" y="6181725"/>
          <p14:tracePt t="59889" x="3338513" y="6283325"/>
          <p14:tracePt t="59889" x="3378200" y="6424613"/>
          <p14:tracePt t="59889" x="3417888" y="6565900"/>
          <p14:tracePt t="59889" x="3468688" y="6677025"/>
          <p14:tracePt t="59889" x="3509963" y="6756400"/>
          <p14:tracePt t="59889" x="3540125" y="6818313"/>
          <p14:tracePt t="59889" x="4033838" y="6726238"/>
          <p14:tracePt t="59889" x="4033838" y="6677025"/>
          <p14:tracePt t="59889" x="4033838" y="6635750"/>
          <p14:tracePt t="59889" x="4033838" y="6605588"/>
          <p14:tracePt t="59889" x="4033838" y="6575425"/>
          <p14:tracePt t="59889" x="4033838" y="6554788"/>
          <p14:tracePt t="59889" x="4033838" y="6545263"/>
          <p14:tracePt t="59889" x="4054475" y="6535738"/>
          <p14:tracePt t="59889" x="4124325" y="6445250"/>
          <p14:tracePt t="59889" x="4346575" y="6132513"/>
          <p14:tracePt t="59889" x="4629150" y="5648325"/>
          <p14:tracePt t="59889" x="4789488" y="5245100"/>
          <p14:tracePt t="59889" x="4991100" y="4749800"/>
          <p14:tracePt t="59889" x="5102225" y="4337050"/>
          <p14:tracePt t="59889" x="5213350" y="3952875"/>
          <p14:tracePt t="59889" x="5264150" y="3640138"/>
          <p14:tracePt t="59889" x="5303838" y="3429000"/>
          <p14:tracePt t="59889" x="5345113" y="3308350"/>
          <p14:tracePt t="59889" x="5354638" y="3206750"/>
          <p14:tracePt t="59889" x="5354638" y="3167063"/>
          <p14:tracePt t="59889" x="5395913" y="3146425"/>
          <p14:tracePt t="59889" x="5607050" y="3055938"/>
          <p14:tracePt t="59889" x="6232525" y="2824163"/>
          <p14:tracePt t="59889" x="6837363" y="2611438"/>
          <p14:tracePt t="59889" x="7280275" y="2460625"/>
          <p14:tracePt t="59889" x="7694613" y="2309813"/>
          <p14:tracePt t="59889" x="7977188" y="2208213"/>
          <p14:tracePt t="59889" x="8197850" y="2138363"/>
          <p14:tracePt t="59889" x="8339138" y="2097088"/>
          <p14:tracePt t="59889" x="8420100" y="2066925"/>
          <p14:tracePt t="59889" x="8470900" y="2057400"/>
          <p14:tracePt t="59889" x="8510588" y="2036763"/>
          <p14:tracePt t="59889" x="8521700" y="2036763"/>
          <p14:tracePt t="59889" x="8572500" y="2047875"/>
          <p14:tracePt t="59889" x="8864600" y="2117725"/>
          <p14:tracePt t="59889" x="9490075" y="2238375"/>
          <p14:tracePt t="59889" x="10113963" y="2390775"/>
          <p14:tracePt t="59889" x="10658475" y="2551113"/>
          <p14:tracePt t="59889" x="11042650" y="2703513"/>
          <p14:tracePt t="59889" x="11385550" y="2844800"/>
          <p14:tracePt t="59889" x="11617325" y="2954338"/>
          <p14:tracePt t="59889" x="11747500" y="3025775"/>
          <p14:tracePt t="59889" x="11839575" y="3055938"/>
          <p14:tracePt t="59889" x="11888788" y="3086100"/>
          <p14:tracePt t="59889" x="11899900" y="3086100"/>
          <p14:tracePt t="59889" x="11950700" y="3095625"/>
          <p14:tracePt t="59889" x="12131675" y="3106738"/>
          <p14:tracePt t="59889" x="11253788" y="2330450"/>
          <p14:tracePt t="59889" x="10567988" y="2006600"/>
          <p14:tracePt t="59889" x="9902825" y="1704975"/>
          <p14:tracePt t="59889" x="9237663" y="1431925"/>
          <p14:tracePt t="59889" x="8843963" y="1260475"/>
          <p14:tracePt t="59889" x="8561388" y="1160463"/>
          <p14:tracePt t="59889" x="8359775" y="1089025"/>
          <p14:tracePt t="59889" x="8248650" y="1049338"/>
          <p14:tracePt t="59889" x="8218488" y="1058863"/>
          <p14:tracePt t="59889" x="8047038" y="1149350"/>
          <p14:tracePt t="59889" x="7683500" y="1320800"/>
          <p14:tracePt t="59889" x="7291388" y="1452563"/>
          <p14:tracePt t="59889" x="6907213" y="1552575"/>
          <p14:tracePt t="59889" x="6554788" y="1663700"/>
          <p14:tracePt t="59889" x="6302375" y="1744663"/>
          <p14:tracePt t="59889" x="6080125" y="1816100"/>
          <p14:tracePt t="59889" x="5959475" y="1846263"/>
          <p14:tracePt t="59889" x="5848350" y="1885950"/>
          <p14:tracePt t="59889" x="5757863" y="1916113"/>
          <p14:tracePt t="59889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830D5-E81D-47A0-87E7-262E780B5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83594"/>
          </a:xfrm>
        </p:spPr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4A241-EAED-4649-AF7B-0275B618C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315"/>
            <a:ext cx="10515600" cy="4035647"/>
          </a:xfrm>
        </p:spPr>
        <p:txBody>
          <a:bodyPr/>
          <a:lstStyle/>
          <a:p>
            <a:r>
              <a:rPr lang="en-US" dirty="0"/>
              <a:t>One-of-a-kind virtual asset</a:t>
            </a:r>
          </a:p>
          <a:p>
            <a:r>
              <a:rPr lang="en-US" dirty="0"/>
              <a:t>Immutable, Programmable</a:t>
            </a:r>
          </a:p>
          <a:p>
            <a:r>
              <a:rPr lang="en-US" dirty="0"/>
              <a:t>Secured ownership, and trade without intermediaries</a:t>
            </a:r>
          </a:p>
          <a:p>
            <a:r>
              <a:rPr lang="en-US" dirty="0"/>
              <a:t>Price determined by what they represent</a:t>
            </a:r>
          </a:p>
          <a:p>
            <a:r>
              <a:rPr lang="en-US" dirty="0"/>
              <a:t>Applications in many fields</a:t>
            </a:r>
          </a:p>
          <a:p>
            <a:r>
              <a:rPr lang="en-US" dirty="0"/>
              <a:t>Yet to be mainstreamed</a:t>
            </a:r>
          </a:p>
          <a:p>
            <a:endParaRPr lang="en-US" dirty="0"/>
          </a:p>
        </p:txBody>
      </p:sp>
      <p:pic>
        <p:nvPicPr>
          <p:cNvPr id="86" name="Audio 85">
            <a:hlinkClick r:id="" action="ppaction://media"/>
            <a:extLst>
              <a:ext uri="{FF2B5EF4-FFF2-40B4-BE49-F238E27FC236}">
                <a16:creationId xmlns:a16="http://schemas.microsoft.com/office/drawing/2014/main" id="{A3C8168B-1965-43BA-A57B-0DF5AD137B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700"/>
    </mc:Choice>
    <mc:Fallback xmlns="">
      <p:transition spd="slow" advTm="49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844" x="1804988" y="6505575"/>
          <p14:tracePt t="9854" x="1684338" y="6172200"/>
          <p14:tracePt t="9864" x="1552575" y="5759450"/>
          <p14:tracePt t="9874" x="1452563" y="5305425"/>
          <p14:tracePt t="9884" x="1381125" y="4821238"/>
          <p14:tracePt t="9894" x="1341438" y="4457700"/>
          <p14:tracePt t="9904" x="1311275" y="4165600"/>
          <p14:tracePt t="9921" x="1281113" y="3983038"/>
          <p14:tracePt t="9925" x="1270000" y="3852863"/>
          <p14:tracePt t="9932" x="1260475" y="3781425"/>
          <p14:tracePt t="10250" x="1260475" y="3751263"/>
          <p14:tracePt t="10259" x="1250950" y="3711575"/>
          <p14:tracePt t="10270" x="1250950" y="3621088"/>
          <p14:tracePt t="10282" x="1250950" y="3530600"/>
          <p14:tracePt t="10289" x="1260475" y="3438525"/>
          <p14:tracePt t="10299" x="1281113" y="3368675"/>
          <p14:tracePt t="10308" x="1311275" y="3308350"/>
          <p14:tracePt t="10318" x="1341438" y="3257550"/>
          <p14:tracePt t="10329" x="1362075" y="3227388"/>
          <p14:tracePt t="10339" x="1411288" y="3197225"/>
          <p14:tracePt t="10349" x="1482725" y="3176588"/>
          <p14:tracePt t="10358" x="1593850" y="3155950"/>
          <p14:tracePt t="10369" x="1714500" y="3155950"/>
          <p14:tracePt t="10379" x="1855788" y="3155950"/>
          <p14:tracePt t="10390" x="1976438" y="3167063"/>
          <p14:tracePt t="10397" x="2087563" y="3187700"/>
          <p14:tracePt t="10407" x="2178050" y="3206750"/>
          <p14:tracePt t="10417" x="2219325" y="3217863"/>
          <p14:tracePt t="10428" x="2259013" y="3227388"/>
          <p14:tracePt t="10437" x="2279650" y="3236913"/>
          <p14:tracePt t="10447" x="2298700" y="3236913"/>
          <p14:tracePt t="10458" x="2309813" y="3236913"/>
          <p14:tracePt t="10467" x="2319338" y="3236913"/>
          <p14:tracePt t="10745" x="2349500" y="3236913"/>
          <p14:tracePt t="10755" x="2451100" y="3236913"/>
          <p14:tracePt t="10767" x="2671763" y="3236913"/>
          <p14:tracePt t="10775" x="2935288" y="3236913"/>
          <p14:tracePt t="10786" x="3106738" y="3227388"/>
          <p14:tracePt t="10794" x="3246438" y="3227388"/>
          <p14:tracePt t="10805" x="3387725" y="3227388"/>
          <p14:tracePt t="10815" x="3479800" y="3227388"/>
          <p14:tracePt t="10824" x="3529013" y="3227388"/>
          <p14:tracePt t="10833" x="3579813" y="3227388"/>
          <p14:tracePt t="10843" x="3600450" y="3227388"/>
          <p14:tracePt t="10854" x="3609975" y="3227388"/>
          <p14:tracePt t="10863" x="3619500" y="3227388"/>
          <p14:tracePt t="11091" x="3630613" y="3227388"/>
          <p14:tracePt t="11101" x="3670300" y="3227388"/>
          <p14:tracePt t="11112" x="3781425" y="3227388"/>
          <p14:tracePt t="11120" x="4003675" y="3217863"/>
          <p14:tracePt t="11130" x="4265613" y="3187700"/>
          <p14:tracePt t="11140" x="4416425" y="3155950"/>
          <p14:tracePt t="11150" x="4538663" y="3146425"/>
          <p14:tracePt t="11160" x="4648200" y="3146425"/>
          <p14:tracePt t="11171" x="4729163" y="3136900"/>
          <p14:tracePt t="11180" x="4779963" y="3136900"/>
          <p14:tracePt t="11190" x="4819650" y="3136900"/>
          <p14:tracePt t="11198" x="4849813" y="3136900"/>
          <p14:tracePt t="11209" x="4860925" y="3136900"/>
          <p14:tracePt t="12677" x="4849813" y="3136900"/>
          <p14:tracePt t="12687" x="4830763" y="3146425"/>
          <p14:tracePt t="12697" x="4779963" y="3167063"/>
          <p14:tracePt t="12708" x="4678363" y="3187700"/>
          <p14:tracePt t="12717" x="4548188" y="3206750"/>
          <p14:tracePt t="12727" x="4367213" y="3248025"/>
          <p14:tracePt t="12740" x="4184650" y="3278188"/>
          <p14:tracePt t="12746" x="4043363" y="3287713"/>
          <p14:tracePt t="12757" x="3883025" y="3287713"/>
          <p14:tracePt t="12766" x="3681413" y="3287713"/>
          <p14:tracePt t="12776" x="3438525" y="3287713"/>
          <p14:tracePt t="12787" x="3186113" y="3297238"/>
          <p14:tracePt t="12797" x="2935288" y="3317875"/>
          <p14:tracePt t="12807" x="2692400" y="3348038"/>
          <p14:tracePt t="12817" x="2520950" y="3368675"/>
          <p14:tracePt t="12826" x="2379663" y="3389313"/>
          <p14:tracePt t="12837" x="2279650" y="3429000"/>
          <p14:tracePt t="12846" x="2198688" y="3449638"/>
          <p14:tracePt t="12857" x="2138363" y="3468688"/>
          <p14:tracePt t="12865" x="2097088" y="3468688"/>
          <p14:tracePt t="12876" x="2066925" y="3479800"/>
          <p14:tracePt t="12885" x="2057400" y="3489325"/>
          <p14:tracePt t="13163" x="2047875" y="3489325"/>
          <p14:tracePt t="13184" x="2036763" y="3498850"/>
          <p14:tracePt t="13192" x="2036763" y="3509963"/>
          <p14:tracePt t="13203" x="2027238" y="3509963"/>
          <p14:tracePt t="13213" x="2006600" y="3530600"/>
          <p14:tracePt t="13223" x="1997075" y="3540125"/>
          <p14:tracePt t="13232" x="1976438" y="3560763"/>
          <p14:tracePt t="13241" x="1955800" y="3570288"/>
          <p14:tracePt t="13253" x="1946275" y="3579813"/>
          <p14:tracePt t="13261" x="1936750" y="3590925"/>
          <p14:tracePt t="13272" x="1925638" y="3600450"/>
          <p14:tracePt t="13301" x="1916113" y="3600450"/>
          <p14:tracePt t="13322" x="1916113" y="3609975"/>
          <p14:tracePt t="13341" x="1925638" y="3609975"/>
          <p14:tracePt t="13351" x="1966913" y="3609975"/>
          <p14:tracePt t="13360" x="2057400" y="3609975"/>
          <p14:tracePt t="13370" x="2178050" y="3621088"/>
          <p14:tracePt t="13381" x="2289175" y="3621088"/>
          <p14:tracePt t="13389" x="2370138" y="3621088"/>
          <p14:tracePt t="13399" x="2420938" y="3621088"/>
          <p14:tracePt t="13410" x="2460625" y="3621088"/>
          <p14:tracePt t="13420" x="2490788" y="3621088"/>
          <p14:tracePt t="13430" x="2511425" y="3621088"/>
          <p14:tracePt t="13439" x="2520950" y="3621088"/>
          <p14:tracePt t="13449" x="2530475" y="3621088"/>
          <p14:tracePt t="13479" x="2541588" y="3621088"/>
          <p14:tracePt t="22339" x="2551113" y="3621088"/>
          <p14:tracePt t="22347" x="2581275" y="3621088"/>
          <p14:tracePt t="22357" x="2662238" y="3640138"/>
          <p14:tracePt t="22367" x="2782888" y="3660775"/>
          <p14:tracePt t="22378" x="2914650" y="3670300"/>
          <p14:tracePt t="22389" x="3065463" y="3670300"/>
          <p14:tracePt t="22398" x="3206750" y="3670300"/>
          <p14:tracePt t="22407" x="3348038" y="3670300"/>
          <p14:tracePt t="22419" x="3498850" y="3651250"/>
          <p14:tracePt t="22427" x="3640138" y="3640138"/>
          <p14:tracePt t="22437" x="3790950" y="3630613"/>
          <p14:tracePt t="22448" x="3932238" y="3630613"/>
          <p14:tracePt t="22456" x="4084638" y="3630613"/>
          <p14:tracePt t="22469" x="4214813" y="3630613"/>
          <p14:tracePt t="22476" x="4337050" y="3630613"/>
          <p14:tracePt t="22487" x="4437063" y="3640138"/>
          <p14:tracePt t="22496" x="4518025" y="3640138"/>
          <p14:tracePt t="22506" x="4598988" y="3651250"/>
          <p14:tracePt t="22517" x="4668838" y="3660775"/>
          <p14:tracePt t="22525" x="4710113" y="3670300"/>
          <p14:tracePt t="22536" x="4729163" y="3681413"/>
          <p14:tracePt t="22546" x="4749800" y="3690938"/>
          <p14:tracePt t="22555" x="4759325" y="3702050"/>
          <p14:tracePt t="22808" x="4770438" y="3702050"/>
          <p14:tracePt t="22816" x="4779963" y="3702050"/>
          <p14:tracePt t="22824" x="4810125" y="3702050"/>
          <p14:tracePt t="22832" x="4891088" y="3690938"/>
          <p14:tracePt t="22843" x="5041900" y="3681413"/>
          <p14:tracePt t="22853" x="5203825" y="3670300"/>
          <p14:tracePt t="22863" x="5345113" y="3670300"/>
          <p14:tracePt t="22872" x="5445125" y="3660775"/>
          <p14:tracePt t="22883" x="5546725" y="3660775"/>
          <p14:tracePt t="22892" x="5607050" y="3660775"/>
          <p14:tracePt t="22904" x="5667375" y="3660775"/>
          <p14:tracePt t="22912" x="5707063" y="3660775"/>
          <p14:tracePt t="22922" x="5727700" y="3660775"/>
          <p14:tracePt t="22931" x="5748338" y="3660775"/>
          <p14:tracePt t="22941" x="5757863" y="3660775"/>
          <p14:tracePt t="23219" x="5737225" y="3670300"/>
          <p14:tracePt t="23229" x="5676900" y="3690938"/>
          <p14:tracePt t="23239" x="5576888" y="3702050"/>
          <p14:tracePt t="23250" x="5486400" y="3711575"/>
          <p14:tracePt t="23260" x="5405438" y="3721100"/>
          <p14:tracePt t="23270" x="5334000" y="3721100"/>
          <p14:tracePt t="23279" x="5294313" y="3721100"/>
          <p14:tracePt t="23291" x="5254625" y="3721100"/>
          <p14:tracePt t="23299" x="5224463" y="3721100"/>
          <p14:tracePt t="23308" x="5192713" y="3721100"/>
          <p14:tracePt t="23318" x="5173663" y="3721100"/>
          <p14:tracePt t="23328" x="5162550" y="3721100"/>
          <p14:tracePt t="23338" x="5153025" y="3721100"/>
          <p14:tracePt t="23407" x="5143500" y="3721100"/>
          <p14:tracePt t="23457" x="5153025" y="3721100"/>
          <p14:tracePt t="23468" x="5233988" y="3721100"/>
          <p14:tracePt t="23477" x="5395913" y="3721100"/>
          <p14:tracePt t="23488" x="5586413" y="3721100"/>
          <p14:tracePt t="23497" x="5718175" y="3721100"/>
          <p14:tracePt t="23507" x="5808663" y="3721100"/>
          <p14:tracePt t="23519" x="5878513" y="3721100"/>
          <p14:tracePt t="23526" x="5949950" y="3721100"/>
          <p14:tracePt t="23536" x="6000750" y="3721100"/>
          <p14:tracePt t="23545" x="6049963" y="3721100"/>
          <p14:tracePt t="23555" x="6070600" y="3721100"/>
          <p14:tracePt t="23565" x="6091238" y="3721100"/>
          <p14:tracePt t="23585" x="6100763" y="3721100"/>
          <p14:tracePt t="23595" x="6111875" y="3721100"/>
          <p14:tracePt t="23644" x="6121400" y="3721100"/>
          <p14:tracePt t="23873" x="6121400" y="3732213"/>
          <p14:tracePt t="23882" x="6161088" y="3732213"/>
          <p14:tracePt t="23893" x="6323013" y="3732213"/>
          <p14:tracePt t="23903" x="6575425" y="3732213"/>
          <p14:tracePt t="23911" x="6765925" y="3732213"/>
          <p14:tracePt t="23922" x="6888163" y="3732213"/>
          <p14:tracePt t="23930" x="6967538" y="3732213"/>
          <p14:tracePt t="23940" x="7038975" y="3732213"/>
          <p14:tracePt t="23951" x="7089775" y="3732213"/>
          <p14:tracePt t="23960" x="7138988" y="3732213"/>
          <p14:tracePt t="23970" x="7180263" y="3732213"/>
          <p14:tracePt t="23980" x="7200900" y="3732213"/>
          <p14:tracePt t="23992" x="7219950" y="3732213"/>
          <p14:tracePt t="24000" x="7231063" y="3732213"/>
          <p14:tracePt t="24011" x="7240588" y="3732213"/>
          <p14:tracePt t="24060" x="7250113" y="3732213"/>
          <p14:tracePt t="24170" x="7231063" y="3732213"/>
          <p14:tracePt t="24180" x="7129463" y="3732213"/>
          <p14:tracePt t="24191" x="6877050" y="3741738"/>
          <p14:tracePt t="24202" x="6605588" y="3741738"/>
          <p14:tracePt t="24209" x="6413500" y="3741738"/>
          <p14:tracePt t="24219" x="6242050" y="3741738"/>
          <p14:tracePt t="24229" x="6111875" y="3741738"/>
          <p14:tracePt t="24239" x="6000750" y="3741738"/>
          <p14:tracePt t="24248" x="5908675" y="3732213"/>
          <p14:tracePt t="24257" x="5829300" y="3732213"/>
          <p14:tracePt t="24268" x="5778500" y="3732213"/>
          <p14:tracePt t="24280" x="5748338" y="3732213"/>
          <p14:tracePt t="24290" x="5718175" y="3732213"/>
          <p14:tracePt t="24299" x="5707063" y="3732213"/>
          <p14:tracePt t="24317" x="5697538" y="3732213"/>
          <p14:tracePt t="27342" x="5718175" y="3732213"/>
          <p14:tracePt t="27353" x="5768975" y="3741738"/>
          <p14:tracePt t="27362" x="5838825" y="3751263"/>
          <p14:tracePt t="27371" x="5899150" y="3762375"/>
          <p14:tracePt t="27382" x="5949950" y="3771900"/>
          <p14:tracePt t="27392" x="6010275" y="3771900"/>
          <p14:tracePt t="27402" x="6049963" y="3781425"/>
          <p14:tracePt t="27411" x="6111875" y="3781425"/>
          <p14:tracePt t="27422" x="6161088" y="3792538"/>
          <p14:tracePt t="27433" x="6221413" y="3792538"/>
          <p14:tracePt t="27442" x="6262688" y="3792538"/>
          <p14:tracePt t="27453" x="6313488" y="3792538"/>
          <p14:tracePt t="27462" x="6343650" y="3792538"/>
          <p14:tracePt t="27471" x="6373813" y="3792538"/>
          <p14:tracePt t="27481" x="6383338" y="3792538"/>
          <p14:tracePt t="27492" x="6403975" y="3792538"/>
          <p14:tracePt t="27511" x="6413500" y="3792538"/>
          <p14:tracePt t="28092" x="6443663" y="3781425"/>
          <p14:tracePt t="28102" x="6564313" y="3762375"/>
          <p14:tracePt t="28112" x="6786563" y="3702050"/>
          <p14:tracePt t="28122" x="7029450" y="3640138"/>
          <p14:tracePt t="28132" x="7210425" y="3621088"/>
          <p14:tracePt t="28142" x="7361238" y="3590925"/>
          <p14:tracePt t="28152" x="7502525" y="3579813"/>
          <p14:tracePt t="28162" x="7634288" y="3570288"/>
          <p14:tracePt t="28172" x="7745413" y="3570288"/>
          <p14:tracePt t="28183" x="7835900" y="3570288"/>
          <p14:tracePt t="28192" x="7926388" y="3570288"/>
          <p14:tracePt t="28202" x="7996238" y="3570288"/>
          <p14:tracePt t="28211" x="8058150" y="3579813"/>
          <p14:tracePt t="28221" x="8128000" y="3590925"/>
          <p14:tracePt t="28231" x="8167688" y="3600450"/>
          <p14:tracePt t="28241" x="8197850" y="3609975"/>
          <p14:tracePt t="28252" x="8229600" y="3621088"/>
          <p14:tracePt t="28261" x="8239125" y="3621088"/>
          <p14:tracePt t="28271" x="8248650" y="3621088"/>
          <p14:tracePt t="28301" x="8259763" y="3621088"/>
          <p14:tracePt t="28599" x="8218488" y="3630613"/>
          <p14:tracePt t="28608" x="7966075" y="3660775"/>
          <p14:tracePt t="28618" x="7331075" y="3702050"/>
          <p14:tracePt t="28628" x="6624638" y="3741738"/>
          <p14:tracePt t="28640" x="5878513" y="3802063"/>
          <p14:tracePt t="28648" x="5132388" y="3873500"/>
          <p14:tracePt t="28658" x="4356100" y="3973513"/>
          <p14:tracePt t="28669" x="3640138" y="4064000"/>
          <p14:tracePt t="28677" x="3055938" y="4144963"/>
          <p14:tracePt t="28687" x="2682875" y="4175125"/>
          <p14:tracePt t="28699" x="2370138" y="4205288"/>
          <p14:tracePt t="28707" x="2168525" y="4225925"/>
          <p14:tracePt t="28716" x="2016125" y="4246563"/>
          <p14:tracePt t="28725" x="1895475" y="4256088"/>
          <p14:tracePt t="29004" x="1885950" y="4265613"/>
          <p14:tracePt t="29023" x="1876425" y="4265613"/>
          <p14:tracePt t="29034" x="1865313" y="4265613"/>
          <p14:tracePt t="29044" x="1844675" y="4265613"/>
          <p14:tracePt t="29054" x="1814513" y="4265613"/>
          <p14:tracePt t="29064" x="1765300" y="4265613"/>
          <p14:tracePt t="29074" x="1693863" y="4265613"/>
          <p14:tracePt t="29085" x="1633538" y="4246563"/>
          <p14:tracePt t="29093" x="1573213" y="4225925"/>
          <p14:tracePt t="29102" x="1522413" y="4216400"/>
          <p14:tracePt t="29111" x="1471613" y="4205288"/>
          <p14:tracePt t="29122" x="1441450" y="4184650"/>
          <p14:tracePt t="29132" x="1411288" y="4175125"/>
          <p14:tracePt t="29141" x="1401763" y="4175125"/>
          <p14:tracePt t="29151" x="1392238" y="4165600"/>
          <p14:tracePt t="29160" x="1381125" y="4165600"/>
          <p14:tracePt t="29181" x="1371600" y="4165600"/>
          <p14:tracePt t="29201" x="1371600" y="4154488"/>
          <p14:tracePt t="29231" x="1362075" y="4154488"/>
          <p14:tracePt t="29249" x="1362075" y="4144963"/>
          <p14:tracePt t="29271" x="1350963" y="4144963"/>
          <p14:tracePt t="29300" x="1341438" y="4144963"/>
          <p14:tracePt t="29339" x="1331913" y="4144963"/>
          <p14:tracePt t="29359" x="1331913" y="4135438"/>
          <p14:tracePt t="29390" x="1320800" y="4135438"/>
          <p14:tracePt t="34843" x="1311275" y="4135438"/>
          <p14:tracePt t="34858" x="1300163" y="4124325"/>
          <p14:tracePt t="34869" x="1281113" y="4124325"/>
          <p14:tracePt t="34878" x="1270000" y="4114800"/>
          <p14:tracePt t="34888" x="1250950" y="4114800"/>
          <p14:tracePt t="34899" x="1230313" y="4094163"/>
          <p14:tracePt t="34917" x="1209675" y="4094163"/>
          <p14:tracePt t="34920" x="1200150" y="4094163"/>
          <p14:tracePt t="34928" x="1179513" y="4084638"/>
          <p14:tracePt t="34938" x="1169988" y="4084638"/>
          <p14:tracePt t="34950" x="1169988" y="4075113"/>
          <p14:tracePt t="34957" x="1160463" y="4075113"/>
          <p14:tracePt t="34998" x="1149350" y="4075113"/>
          <p14:tracePt t="35047" x="1169988" y="4075113"/>
          <p14:tracePt t="35057" x="1220788" y="4075113"/>
          <p14:tracePt t="35066" x="1331913" y="4075113"/>
          <p14:tracePt t="35076" x="1422400" y="4075113"/>
          <p14:tracePt t="35087" x="1482725" y="4075113"/>
          <p14:tracePt t="35099" x="1522413" y="4084638"/>
          <p14:tracePt t="35107" x="1552575" y="4084638"/>
          <p14:tracePt t="35117" x="1573213" y="4084638"/>
          <p14:tracePt t="35125" x="1582738" y="4084638"/>
          <p14:tracePt t="35134" x="1603375" y="4094163"/>
          <p14:tracePt t="35154" x="1624013" y="4094163"/>
          <p14:tracePt t="35166" x="1624013" y="4105275"/>
          <p14:tracePt t="35175" x="1633538" y="4105275"/>
          <p14:tracePt t="35194" x="1643063" y="4105275"/>
          <p14:tracePt t="36131" x="1654175" y="4105275"/>
          <p14:tracePt t="36141" x="1663700" y="4105275"/>
          <p14:tracePt t="36150" x="1704975" y="4105275"/>
          <p14:tracePt t="36160" x="1844675" y="4105275"/>
          <p14:tracePt t="36170" x="2027238" y="4094163"/>
          <p14:tracePt t="36180" x="2198688" y="4084638"/>
          <p14:tracePt t="36190" x="2319338" y="4064000"/>
          <p14:tracePt t="36200" x="2439988" y="4044950"/>
          <p14:tracePt t="36210" x="2551113" y="4033838"/>
          <p14:tracePt t="36219" x="2671763" y="4013200"/>
          <p14:tracePt t="36233" x="2794000" y="4013200"/>
          <p14:tracePt t="36239" x="2854325" y="4013200"/>
          <p14:tracePt t="36247" x="2894013" y="4013200"/>
          <p14:tracePt t="36255" x="2924175" y="4013200"/>
          <p14:tracePt t="36264" x="2965450" y="4013200"/>
          <p14:tracePt t="36272" x="2984500" y="4024313"/>
          <p14:tracePt t="36281" x="3005138" y="4024313"/>
          <p14:tracePt t="36289" x="3025775" y="4024313"/>
          <p14:tracePt t="36300" x="3025775" y="4033838"/>
          <p14:tracePt t="36310" x="3035300" y="4033838"/>
          <p14:tracePt t="38992" x="3044825" y="4033838"/>
          <p14:tracePt t="39007" x="3074988" y="4044950"/>
          <p14:tracePt t="39012" x="3136900" y="4054475"/>
          <p14:tracePt t="39021" x="3227388" y="4075113"/>
          <p14:tracePt t="39031" x="3308350" y="4094163"/>
          <p14:tracePt t="39040" x="3368675" y="4105275"/>
          <p14:tracePt t="39052" x="3408363" y="4114800"/>
          <p14:tracePt t="39059" x="3438525" y="4124325"/>
          <p14:tracePt t="39069" x="3489325" y="4144963"/>
          <p14:tracePt t="39079" x="3529013" y="4144963"/>
          <p14:tracePt t="39090" x="3600450" y="4154488"/>
          <p14:tracePt t="39100" x="3670300" y="4195763"/>
          <p14:tracePt t="39109" x="3751263" y="4225925"/>
          <p14:tracePt t="39119" x="3832225" y="4265613"/>
          <p14:tracePt t="39129" x="3883025" y="4286250"/>
          <p14:tracePt t="39139" x="3932238" y="4316413"/>
          <p14:tracePt t="39148" x="3983038" y="4325938"/>
          <p14:tracePt t="39157" x="4013200" y="4356100"/>
          <p14:tracePt t="39168" x="4024313" y="4367213"/>
          <p14:tracePt t="39180" x="4043363" y="4367213"/>
          <p14:tracePt t="39188" x="4043363" y="4376738"/>
          <p14:tracePt t="39198" x="4054475" y="4376738"/>
          <p14:tracePt t="39247" x="4054475" y="4387850"/>
          <p14:tracePt t="39257" x="4064000" y="4387850"/>
          <p14:tracePt t="39277" x="4064000" y="4397375"/>
          <p14:tracePt t="39307" x="4064000" y="4406900"/>
          <p14:tracePt t="39327" x="4054475" y="4427538"/>
          <p14:tracePt t="39336" x="4024313" y="4437063"/>
          <p14:tracePt t="39347" x="3922713" y="4487863"/>
          <p14:tracePt t="39357" x="3751263" y="4538663"/>
          <p14:tracePt t="39367" x="3589338" y="4568825"/>
          <p14:tracePt t="39376" x="3459163" y="4589463"/>
          <p14:tracePt t="39386" x="3368675" y="4608513"/>
          <p14:tracePt t="39397" x="3278188" y="4619625"/>
          <p14:tracePt t="39407" x="3186113" y="4638675"/>
          <p14:tracePt t="39416" x="3116263" y="4649788"/>
          <p14:tracePt t="39425" x="3065463" y="4668838"/>
          <p14:tracePt t="39437" x="3014663" y="4668838"/>
          <p14:tracePt t="39447" x="2984500" y="4679950"/>
          <p14:tracePt t="39456" x="2965450" y="4689475"/>
          <p14:tracePt t="39466" x="2954338" y="4689475"/>
          <p14:tracePt t="39475" x="2935288" y="4689475"/>
          <p14:tracePt t="39774" x="2924175" y="4699000"/>
          <p14:tracePt t="39782" x="2903538" y="4699000"/>
          <p14:tracePt t="39792" x="2873375" y="4699000"/>
          <p14:tracePt t="39801" x="2813050" y="4699000"/>
          <p14:tracePt t="39811" x="2743200" y="4689475"/>
          <p14:tracePt t="39821" x="2652713" y="4679950"/>
          <p14:tracePt t="39830" x="2560638" y="4659313"/>
          <p14:tracePt t="39841" x="2481263" y="4649788"/>
          <p14:tracePt t="39850" x="2409825" y="4638675"/>
          <p14:tracePt t="39860" x="2359025" y="4638675"/>
          <p14:tracePt t="39870" x="2298700" y="4629150"/>
          <p14:tracePt t="39882" x="2259013" y="4629150"/>
          <p14:tracePt t="39890" x="2219325" y="4629150"/>
          <p14:tracePt t="39900" x="2187575" y="4629150"/>
          <p14:tracePt t="39916" x="2168525" y="4629150"/>
          <p14:tracePt t="39919" x="2157413" y="4629150"/>
          <p14:tracePt t="39930" x="2138363" y="4629150"/>
          <p14:tracePt t="39999" x="2127250" y="4629150"/>
          <p14:tracePt t="40039" x="2138363" y="4629150"/>
          <p14:tracePt t="40050" x="2187575" y="4629150"/>
          <p14:tracePt t="40059" x="2319338" y="4629150"/>
          <p14:tracePt t="40069" x="2500313" y="4619625"/>
          <p14:tracePt t="40078" x="2652713" y="4619625"/>
          <p14:tracePt t="40087" x="2743200" y="4608513"/>
          <p14:tracePt t="40099" x="2803525" y="4598988"/>
          <p14:tracePt t="40109" x="2843213" y="4598988"/>
          <p14:tracePt t="40118" x="2854325" y="4598988"/>
          <p14:tracePt t="40128" x="2873375" y="4598988"/>
          <p14:tracePt t="43185" x="2873375" y="4608513"/>
          <p14:tracePt t="43197" x="2873375" y="4619625"/>
          <p14:tracePt t="43206" x="2873375" y="4629150"/>
          <p14:tracePt t="43215" x="2873375" y="4649788"/>
          <p14:tracePt t="43226" x="2863850" y="4668838"/>
          <p14:tracePt t="43235" x="2863850" y="4710113"/>
          <p14:tracePt t="43247" x="2863850" y="4749800"/>
          <p14:tracePt t="43255" x="2863850" y="4791075"/>
          <p14:tracePt t="43264" x="2873375" y="4840288"/>
          <p14:tracePt t="43273" x="2894013" y="4870450"/>
          <p14:tracePt t="43284" x="2894013" y="4891088"/>
          <p14:tracePt t="43294" x="2903538" y="4911725"/>
          <p14:tracePt t="43304" x="2924175" y="4932363"/>
          <p14:tracePt t="43316" x="2924175" y="4951413"/>
          <p14:tracePt t="43323" x="2935288" y="4962525"/>
          <p14:tracePt t="43334" x="2935288" y="4972050"/>
          <p14:tracePt t="43343" x="2944813" y="4972050"/>
          <p14:tracePt t="43353" x="2944813" y="4992688"/>
          <p14:tracePt t="43372" x="2954338" y="5002213"/>
          <p14:tracePt t="43393" x="2954338" y="5011738"/>
          <p14:tracePt t="43403" x="2965450" y="5011738"/>
          <p14:tracePt t="43414" x="2965450" y="5022850"/>
          <p14:tracePt t="43423" x="2965450" y="5032375"/>
          <p14:tracePt t="43432" x="2974975" y="5041900"/>
          <p14:tracePt t="43442" x="2984500" y="5041900"/>
          <p14:tracePt t="43452" x="2984500" y="5053013"/>
          <p14:tracePt t="43463" x="2984500" y="5062538"/>
          <p14:tracePt t="43482" x="2995613" y="5062538"/>
          <p14:tracePt t="43491" x="2995613" y="5073650"/>
          <p14:tracePt t="43521" x="2995613" y="5083175"/>
          <p14:tracePt t="43560" x="3005138" y="5092700"/>
          <p14:tracePt t="43581" x="3005138" y="5103813"/>
          <p14:tracePt t="43590" x="3014663" y="5113338"/>
          <p14:tracePt t="43612" x="3014663" y="5122863"/>
          <p14:tracePt t="43629" x="3014663" y="5133975"/>
          <p14:tracePt t="43640" x="3014663" y="5143500"/>
          <p14:tracePt t="43669" x="3014663" y="5153025"/>
          <p14:tracePt t="43679" x="3025775" y="5153025"/>
          <p14:tracePt t="43700" x="3025775" y="5164138"/>
          <p14:tracePt t="43769" x="3025775" y="5173663"/>
          <p14:tracePt t="48345" x="3005138" y="5122863"/>
          <p14:tracePt t="48352" x="2894013" y="4962525"/>
          <p14:tracePt t="48360" x="2713038" y="4740275"/>
          <p14:tracePt t="48371" x="2520950" y="4508500"/>
          <p14:tracePt t="48380" x="2238375" y="4195763"/>
          <p14:tracePt t="48391" x="1925638" y="3802063"/>
          <p14:tracePt t="48401" x="1633538" y="3419475"/>
          <p14:tracePt t="48413" x="1311275" y="2905125"/>
          <p14:tracePt t="48421" x="1028700" y="2420938"/>
          <p14:tracePt t="48431" x="785813" y="1966913"/>
          <p14:tracePt t="48440" x="604838" y="1593850"/>
          <p14:tracePt t="48450" x="484188" y="1311275"/>
          <p14:tracePt t="48461" x="412750" y="1139825"/>
          <p14:tracePt t="48470" x="382588" y="1008063"/>
          <p14:tracePt t="48479" x="363538" y="958850"/>
          <p14:tracePt t="48757" x="352425" y="947738"/>
          <p14:tracePt t="48768" x="322263" y="927100"/>
          <p14:tracePt t="48778" x="231775" y="857250"/>
          <p14:tracePt t="48787" x="50800" y="706438"/>
          <p14:tracePt t="49680" x="3711575" y="0"/>
          <p14:tracePt t="49680" x="3760788" y="9525"/>
          <p14:tracePt t="49680" x="3994150" y="50800"/>
          <p14:tracePt t="49680" x="4476750" y="150813"/>
          <p14:tracePt t="49680" x="4881563" y="241300"/>
          <p14:tracePt t="49680" x="5264150" y="352425"/>
          <p14:tracePt t="49680" x="5576888" y="484188"/>
          <p14:tracePt t="49680" x="5868988" y="646113"/>
          <p14:tracePt t="49680" x="6080125" y="766763"/>
          <p14:tracePt t="49680" x="6232525" y="896938"/>
          <p14:tracePt t="49680" x="6343650" y="989013"/>
          <p14:tracePt t="49680" x="6413500" y="1079500"/>
          <p14:tracePt t="49680" x="6464300" y="1160463"/>
          <p14:tracePt t="49680" x="6503988" y="1220788"/>
          <p14:tracePt t="49680" x="6534150" y="1250950"/>
          <p14:tracePt t="49680" x="6534150" y="1260475"/>
          <p14:tracePt t="49680" x="6524625" y="1281113"/>
          <p14:tracePt t="49680" x="6454775" y="1362075"/>
          <p14:tracePt t="49680" x="6323013" y="1543050"/>
          <p14:tracePt t="49680" x="6151563" y="1816100"/>
          <p14:tracePt t="49680" x="6040438" y="2047875"/>
          <p14:tracePt t="49680" x="5959475" y="2249488"/>
          <p14:tracePt t="49680" x="5868988" y="2481263"/>
          <p14:tracePt t="49680" x="5818188" y="2692400"/>
          <p14:tracePt t="49680" x="5778500" y="2924175"/>
          <p14:tracePt t="49680" x="5768975" y="3125788"/>
          <p14:tracePt t="49680" x="5768975" y="3297238"/>
          <p14:tracePt t="49680" x="5768975" y="3419475"/>
          <p14:tracePt t="49680" x="5768975" y="3530600"/>
          <p14:tracePt t="49680" x="5788025" y="3600450"/>
          <p14:tracePt t="49680" x="5808663" y="3651250"/>
          <p14:tracePt t="49680" x="5829300" y="3702050"/>
          <p14:tracePt t="49680" x="5848350" y="3721100"/>
          <p14:tracePt t="49680" x="5848350" y="3732213"/>
          <p14:tracePt t="49680" x="5829300" y="3741738"/>
          <p14:tracePt t="49680" x="5688013" y="3781425"/>
          <p14:tracePt t="49680" x="5445125" y="3892550"/>
          <p14:tracePt t="49680" x="5132388" y="4013200"/>
          <p14:tracePt t="49680" x="4891088" y="4144963"/>
          <p14:tracePt t="49680" x="4668838" y="4295775"/>
          <p14:tracePt t="49680" x="4476750" y="4448175"/>
          <p14:tracePt t="49680" x="4337050" y="4608513"/>
          <p14:tracePt t="49680" x="4244975" y="4719638"/>
          <p14:tracePt t="49680" x="4175125" y="4830763"/>
          <p14:tracePt t="49680" x="4114800" y="4921250"/>
          <p14:tracePt t="49680" x="4094163" y="4981575"/>
          <p14:tracePt t="49680" x="4073525" y="5041900"/>
          <p14:tracePt t="49680" x="4064000" y="5083175"/>
          <p14:tracePt t="49680" x="4054475" y="5113338"/>
          <p14:tracePt t="49680" x="4054475" y="5122863"/>
          <p14:tracePt t="49680" x="4054475" y="5143500"/>
          <p14:tracePt t="49680" x="4054475" y="5153025"/>
          <p14:tracePt t="49680" x="4054475" y="5164138"/>
          <p14:tracePt t="49680" x="4043363" y="5183188"/>
          <p14:tracePt t="49680" x="4013200" y="5284788"/>
          <p14:tracePt t="49680" x="3962400" y="5495925"/>
          <p14:tracePt t="49680" x="3892550" y="5819775"/>
          <p14:tracePt t="49680" x="3841750" y="6010275"/>
          <p14:tracePt t="49680" x="3811588" y="6223000"/>
          <p14:tracePt t="49680" x="3781425" y="6403975"/>
          <p14:tracePt t="49680" x="3771900" y="6524625"/>
          <p14:tracePt t="49680" x="3760788" y="6646863"/>
          <p14:tracePt t="49680" x="3760788" y="6756400"/>
          <p14:tracePt t="49680" x="3760788" y="6837363"/>
          <p14:tracePt t="49680" x="5113338" y="6223000"/>
          <p14:tracePt t="49680" x="5486400" y="5526088"/>
          <p14:tracePt t="49680" x="5878513" y="4851400"/>
          <p14:tracePt t="49680" x="6313488" y="4165600"/>
          <p14:tracePt t="49680" x="6796088" y="3540125"/>
          <p14:tracePt t="49680" x="7291388" y="2954338"/>
          <p14:tracePt t="49680" x="7745413" y="2501900"/>
          <p14:tracePt t="49680" x="8118475" y="2168525"/>
          <p14:tracePt t="49680" x="8369300" y="1946275"/>
          <p14:tracePt t="49680" x="8501063" y="1835150"/>
          <p14:tracePt t="49680" x="8572500" y="1784350"/>
          <p14:tracePt t="49680" x="8591550" y="1765300"/>
          <p14:tracePt t="49680" x="8602663" y="1765300"/>
          <p14:tracePt t="49680" x="8662988" y="1704975"/>
          <p14:tracePt t="49680" x="8874125" y="1512888"/>
          <p14:tracePt t="49680" x="9217025" y="1209675"/>
          <p14:tracePt t="49680" x="9448800" y="998538"/>
          <p14:tracePt t="49680" x="9661525" y="787400"/>
          <p14:tracePt t="49680" x="9801225" y="635000"/>
          <p14:tracePt t="49680" x="9923463" y="523875"/>
          <p14:tracePt t="49680" x="10023475" y="412750"/>
          <p14:tracePt t="49680" x="10104438" y="352425"/>
          <p14:tracePt t="49680" x="10144125" y="322263"/>
          <p14:tracePt t="49680" x="10175875" y="303213"/>
          <p14:tracePt t="49680" x="10185400" y="303213"/>
          <p14:tracePt t="49680" x="10215563" y="273050"/>
          <p14:tracePt t="49680" x="10296525" y="171450"/>
          <p14:tracePt t="49680" x="10447338" y="0"/>
          <p14:tracePt t="49680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BDA72-970E-4ED8-BE41-FC68FFCC3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0461A-4674-4CC9-8251-6F167C819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1733"/>
            <a:ext cx="10515600" cy="4585230"/>
          </a:xfrm>
        </p:spPr>
        <p:txBody>
          <a:bodyPr>
            <a:normAutofit fontScale="92500" lnSpcReduction="10000"/>
          </a:bodyPr>
          <a:lstStyle/>
          <a:p>
            <a:r>
              <a:rPr lang="en-US" sz="1800" i="1" dirty="0">
                <a:effectLst/>
                <a:latin typeface="Times New Roman" panose="02020603050405020304" pitchFamily="18" charset="0"/>
              </a:rPr>
              <a:t>Bitcoin Private Keys, Public Keys, and Addresses: The Basics - BC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(2020, May 16). Bitcoin Clarity. https://getbitcoinclarity.com/blog/2020/05/16/what-is-a-bitcoin-private-key</a:t>
            </a:r>
          </a:p>
          <a:p>
            <a:r>
              <a:rPr lang="en-US" sz="1800" dirty="0" err="1">
                <a:effectLst/>
                <a:latin typeface="Times New Roman" panose="02020603050405020304" pitchFamily="18" charset="0"/>
              </a:rPr>
              <a:t>Boscovic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, D. (2021, March 31).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How nonfungible tokens work and where they get their value – a cryptocurrency expert explains NFTs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The Conversation. https://theconversation.com/how-nonfungible-tokens-work-and-where-they-get-their-value-a-cryptocurrency-expert-explains-nfts-157489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</a:rPr>
              <a:t>Chevet, S. C. (2018, August). </a:t>
            </a:r>
            <a:r>
              <a:rPr lang="en-US" sz="1800" i="1" dirty="0" err="1">
                <a:effectLst/>
                <a:latin typeface="Times New Roman" panose="02020603050405020304" pitchFamily="18" charset="0"/>
              </a:rPr>
              <a:t>lockchain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 Technology and </a:t>
            </a:r>
            <a:r>
              <a:rPr lang="en-US" sz="1800" i="1" dirty="0" err="1">
                <a:effectLst/>
                <a:latin typeface="Times New Roman" panose="02020603050405020304" pitchFamily="18" charset="0"/>
              </a:rPr>
              <a:t>NonFungible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 Tokens: Reshaping value chains in creative industries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(Master’s). https://papers.ssrn.com/sol3/papers.cfm?abstract_id=3212662</a:t>
            </a:r>
          </a:p>
          <a:p>
            <a:r>
              <a:rPr lang="en-US" sz="1800" dirty="0" err="1">
                <a:effectLst/>
                <a:latin typeface="Times New Roman" panose="02020603050405020304" pitchFamily="18" charset="0"/>
              </a:rPr>
              <a:t>Chohan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, U. W. C. (2021, April 21). Non-Fungible Tokens: Blockchains, Scarcity, and Value.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Critical Blockchain Research Initiative (CBRI) Working Papers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https://papers.ssrn.com/sol3/papers.cfm?abstract_id=3822743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</a:rPr>
              <a:t>Crypto Casey. (2020, November 26).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What are NFT’s in Crypto? (Non-Fungible Tokens!) - Beginner’s Guide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[Video]. YouTube. </a:t>
            </a:r>
            <a:r>
              <a:rPr lang="en-US" sz="1800" dirty="0">
                <a:effectLst/>
                <a:latin typeface="Times New Roman" panose="02020603050405020304" pitchFamily="18" charset="0"/>
                <a:hlinkClick r:id="rId4"/>
              </a:rPr>
              <a:t>https://www.youtube.com/watch?v=H-bX2eR4Yvs</a:t>
            </a:r>
            <a:endParaRPr lang="en-US" sz="1800" dirty="0">
              <a:effectLst/>
              <a:latin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Times New Roman" panose="02020603050405020304" pitchFamily="18" charset="0"/>
              </a:rPr>
              <a:t>Occupy* Posters. (2012).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Disaster Girl Wants to Be a Corporation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[Meme]. Flickr. https://www.flickr.com/photos/owsposters/6833714935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</a:rPr>
              <a:t>Ethereum. (n.d.-a).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ERC-721 Non-Fungible Token Standard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Times New Roman" panose="02020603050405020304" pitchFamily="18" charset="0"/>
              </a:rPr>
              <a:t>Ethereum.Org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Retrieved April 2021, from https://ethereum.org/en/developers/docs/standards/tokens/erc-721/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</a:rPr>
              <a:t>Ethereum. (n.d.-b).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Non-fungible tokens (NFT)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ethereum.org. Retrieved April 2021, from https://ethereum.org/de/nft/</a:t>
            </a:r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2513440-B29D-47DC-A4A0-51839B0729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92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01"/>
    </mc:Choice>
    <mc:Fallback xmlns="">
      <p:transition spd="slow" advTm="7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29F71-6F3C-41DA-AB0E-97B29A676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0401"/>
            <a:ext cx="10515600" cy="1325563"/>
          </a:xfrm>
        </p:spPr>
        <p:txBody>
          <a:bodyPr/>
          <a:lstStyle/>
          <a:p>
            <a:r>
              <a:rPr lang="en-US" dirty="0"/>
              <a:t>References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26ED0-7D97-4E8C-ACA2-81B3F14EF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7387"/>
            <a:ext cx="10515600" cy="5115487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>
                <a:effectLst/>
                <a:latin typeface="Times New Roman" panose="02020603050405020304" pitchFamily="18" charset="0"/>
              </a:rPr>
              <a:t>Fermat’s Library. (2018, March 3).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Fermat’s Library on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[Tweet]. Twitter. https://twitter.com/fermatslibrary/status/969935429712666625/photo/1</a:t>
            </a:r>
          </a:p>
          <a:p>
            <a:r>
              <a:rPr lang="en-US" sz="1800" i="1" dirty="0">
                <a:effectLst/>
                <a:latin typeface="Times New Roman" panose="02020603050405020304" pitchFamily="18" charset="0"/>
              </a:rPr>
              <a:t>Fungibility: When Interchangeability Matters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(n.d.). Investopedia. https://www.investopedia.com/terms/f/fungibility.asp#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</a:rPr>
              <a:t>Leech, O. (2021, April 27).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NFTs: How to Create, Buy and Sell Them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CoinDesk. https://www.coindesk.com/how-to-create-buy-sell-nfts</a:t>
            </a:r>
          </a:p>
          <a:p>
            <a:r>
              <a:rPr lang="en-US" sz="1800" dirty="0" err="1">
                <a:effectLst/>
                <a:latin typeface="Times New Roman" panose="02020603050405020304" pitchFamily="18" charset="0"/>
              </a:rPr>
              <a:t>Musan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, D. I. M. (2020, June). </a:t>
            </a:r>
            <a:r>
              <a:rPr lang="en-US" sz="1800" i="1" dirty="0" err="1">
                <a:effectLst/>
                <a:latin typeface="Times New Roman" panose="02020603050405020304" pitchFamily="18" charset="0"/>
              </a:rPr>
              <a:t>NFT.finance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 Leveraging Non-Fungible Tokens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(Thesis). https://www.imperial.ac.uk/media/imperial-college/faculty-of-engineering/computing/public/1920-ug-projects/distinguished-projects/NFT.-finance-Leveraging-Non-Fungible-Tokens.pdf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</a:rPr>
              <a:t>Nash, G. (2018, June 21).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The Anatomy of ERC721 - Crypto Currently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Medium. https://medium.com/crypto-currently/the-anatomy-of-erc721-e9db77abfc24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</a:rPr>
              <a:t>Non-fungible token. (2021, April 21). In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Wikipedia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https://en.wikipedia.org/wiki/Non-fungible_token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</a:rPr>
              <a:t>Orcutt, M. (2020, April 2).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How secure is blockchain really?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MIT Technology Review. https://www.technologyreview.com/2018/04/25/143246/how-secure-is-blockchain-really/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</a:rPr>
              <a:t>Tokenization (data security). (2021, April 2). In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Wikipedia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https://en.wikipedia.org/wiki/Tokenization_(data_security)</a:t>
            </a:r>
          </a:p>
          <a:p>
            <a:r>
              <a:rPr lang="en-US" sz="1800" i="1" dirty="0">
                <a:effectLst/>
                <a:latin typeface="Times New Roman" panose="02020603050405020304" pitchFamily="18" charset="0"/>
              </a:rPr>
              <a:t>What is Tokenization vs Encryption - Benefits Uses Cases Explained | McAfee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(n.d.). McAfee. Retrieved April 27, 2021, from https://www.mcafee.com/enterprise/en-us/security-awareness/cloud/tokenization-vs-encryption.html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64431-E4D7-42A6-8C00-00DF5A9ED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2B51B-8AE3-450B-9F77-70E9D012D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766" y="1690688"/>
            <a:ext cx="10150033" cy="4486275"/>
          </a:xfrm>
        </p:spPr>
        <p:txBody>
          <a:bodyPr/>
          <a:lstStyle/>
          <a:p>
            <a:r>
              <a:rPr lang="en-US" dirty="0"/>
              <a:t>Motivation</a:t>
            </a:r>
          </a:p>
          <a:p>
            <a:r>
              <a:rPr lang="en-US" dirty="0"/>
              <a:t>Introduction to NFTs</a:t>
            </a:r>
          </a:p>
          <a:p>
            <a:r>
              <a:rPr lang="en-US" dirty="0"/>
              <a:t>How NFTs work?</a:t>
            </a:r>
          </a:p>
          <a:p>
            <a:pPr lvl="1"/>
            <a:r>
              <a:rPr lang="en-US" dirty="0"/>
              <a:t>Standards</a:t>
            </a:r>
          </a:p>
          <a:p>
            <a:pPr lvl="1"/>
            <a:r>
              <a:rPr lang="en-US" dirty="0"/>
              <a:t>How are they created and “stored”?</a:t>
            </a:r>
          </a:p>
          <a:p>
            <a:pPr lvl="1"/>
            <a:r>
              <a:rPr lang="en-US" dirty="0"/>
              <a:t>How are they traded?</a:t>
            </a:r>
          </a:p>
          <a:p>
            <a:pPr lvl="1"/>
            <a:r>
              <a:rPr lang="en-US" dirty="0"/>
              <a:t>Protection against attackers</a:t>
            </a:r>
          </a:p>
          <a:p>
            <a:r>
              <a:rPr lang="en-US" dirty="0"/>
              <a:t>Applications of NFTs</a:t>
            </a:r>
          </a:p>
          <a:p>
            <a:r>
              <a:rPr lang="en-US" dirty="0"/>
              <a:t>Concerns related to NFTs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2F80E55-4535-4526-AF56-E817DC4754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40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027"/>
    </mc:Choice>
    <mc:Fallback xmlns="">
      <p:transition spd="slow" advTm="32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9AE9F-C1BC-4D8B-AADC-FF69747A5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67155-142F-43BE-B31D-006F5B7F6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0556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One of the latest applications of Blockchain</a:t>
            </a:r>
          </a:p>
          <a:p>
            <a:r>
              <a:rPr lang="en-US" dirty="0"/>
              <a:t>Sale of NFTs exploded from $12m (Dec 2020) to 340m (Feb 2021)</a:t>
            </a:r>
          </a:p>
          <a:p>
            <a:r>
              <a:rPr lang="en-US" dirty="0"/>
              <a:t>Recent major transactions:</a:t>
            </a:r>
          </a:p>
          <a:p>
            <a:pPr lvl="1"/>
            <a:r>
              <a:rPr lang="en-US" dirty="0"/>
              <a:t>“Disaster Girl” NFT sold for 180.00 ETH</a:t>
            </a:r>
          </a:p>
          <a:p>
            <a:pPr lvl="1"/>
            <a:r>
              <a:rPr lang="en-US" dirty="0"/>
              <a:t>Jack Dorsey sold the first ever tweet for $2.9m</a:t>
            </a:r>
          </a:p>
          <a:p>
            <a:pPr lvl="1"/>
            <a:r>
              <a:rPr lang="en-US" dirty="0" err="1"/>
              <a:t>Beeple</a:t>
            </a:r>
            <a:r>
              <a:rPr lang="en-US" dirty="0"/>
              <a:t> sold “</a:t>
            </a:r>
            <a:r>
              <a:rPr lang="en-US" dirty="0" err="1"/>
              <a:t>Everydays</a:t>
            </a:r>
            <a:r>
              <a:rPr lang="en-US" dirty="0"/>
              <a:t>: The First 5000 Days” for $69m</a:t>
            </a:r>
          </a:p>
          <a:p>
            <a:pPr lvl="1"/>
            <a:r>
              <a:rPr lang="en-US" dirty="0" err="1"/>
              <a:t>Cryptokitties</a:t>
            </a:r>
            <a:r>
              <a:rPr lang="en-US" dirty="0"/>
              <a:t> (since 2017)</a:t>
            </a:r>
          </a:p>
        </p:txBody>
      </p:sp>
      <p:pic>
        <p:nvPicPr>
          <p:cNvPr id="5" name="Picture 4" descr="A person taking a selfie&#10;&#10;Description automatically generated with medium confidence">
            <a:extLst>
              <a:ext uri="{FF2B5EF4-FFF2-40B4-BE49-F238E27FC236}">
                <a16:creationId xmlns:a16="http://schemas.microsoft.com/office/drawing/2014/main" id="{FD843BBA-0EEC-4563-AB9A-D868AA994F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8112" y="1690688"/>
            <a:ext cx="4244051" cy="31830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49F9F3-550B-4EB1-A861-53257F8D7317}"/>
              </a:ext>
            </a:extLst>
          </p:cNvPr>
          <p:cNvSpPr txBox="1"/>
          <p:nvPr/>
        </p:nvSpPr>
        <p:spPr>
          <a:xfrm>
            <a:off x="7388112" y="4971346"/>
            <a:ext cx="458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 “Disaster Girl” meme (Occupy* Posters, 2012); the photo’s NFT sold for over $430k</a:t>
            </a:r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5662970B-8C71-4CE0-BFC7-3930EE81DF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42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943"/>
    </mc:Choice>
    <mc:Fallback xmlns="">
      <p:transition spd="slow" advTm="87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20D04-BFE1-4AE6-B66D-A7BA02CE4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8F8C9-B06F-4739-8080-EB2284241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2500"/>
            <a:ext cx="8583592" cy="254643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Substituting a meaningful piece of data by a random string of characters called token</a:t>
            </a:r>
          </a:p>
          <a:p>
            <a:r>
              <a:rPr lang="en-US" dirty="0"/>
              <a:t>Tokens </a:t>
            </a:r>
          </a:p>
          <a:p>
            <a:pPr lvl="1"/>
            <a:r>
              <a:rPr lang="en-US" dirty="0"/>
              <a:t>have no extrinsic or exploitable meaning</a:t>
            </a:r>
          </a:p>
          <a:p>
            <a:pPr lvl="1"/>
            <a:r>
              <a:rPr lang="en-US" dirty="0"/>
              <a:t>Linked to the actual asset</a:t>
            </a:r>
          </a:p>
          <a:p>
            <a:r>
              <a:rPr lang="en-US" dirty="0"/>
              <a:t>Example: Casino tokens</a:t>
            </a:r>
          </a:p>
          <a:p>
            <a:endParaRPr lang="en-US" dirty="0"/>
          </a:p>
        </p:txBody>
      </p:sp>
      <p:pic>
        <p:nvPicPr>
          <p:cNvPr id="15" name="Picture 14" descr="A pair of poker chips&#10;&#10;Description automatically generated with medium confidence">
            <a:extLst>
              <a:ext uri="{FF2B5EF4-FFF2-40B4-BE49-F238E27FC236}">
                <a16:creationId xmlns:a16="http://schemas.microsoft.com/office/drawing/2014/main" id="{4655103C-E121-46BF-BB6C-A06639C5E0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002" y="2196977"/>
            <a:ext cx="1811798" cy="2464045"/>
          </a:xfrm>
          <a:prstGeom prst="rect">
            <a:avLst/>
          </a:prstGeom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84E60F8-501B-4880-946D-1E4B35B7B4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696705"/>
              </p:ext>
            </p:extLst>
          </p:nvPr>
        </p:nvGraphicFramePr>
        <p:xfrm>
          <a:off x="1065996" y="4567147"/>
          <a:ext cx="8128000" cy="131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83653441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8132028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Encryption</a:t>
                      </a:r>
                      <a:endParaRPr lang="en-US" sz="2000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Tokenization</a:t>
                      </a:r>
                      <a:endParaRPr lang="en-US" sz="2000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999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converts plaintext into ciphertext using encryption algorithm and key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non-mathematical approach in which data is replaced by token of same length and type as the data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72257"/>
                  </a:ext>
                </a:extLst>
              </a:tr>
            </a:tbl>
          </a:graphicData>
        </a:graphic>
      </p:graphicFrame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44A48DFA-E117-4161-B859-E068D542BE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271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819"/>
    </mc:Choice>
    <mc:Fallback xmlns="">
      <p:transition spd="slow" advTm="77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403B7-623B-4536-916E-2D000E969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Fungibility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A4A76-FBFF-4563-9861-FE09C3BF18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65152" cy="4351338"/>
          </a:xfrm>
        </p:spPr>
        <p:txBody>
          <a:bodyPr/>
          <a:lstStyle/>
          <a:p>
            <a:r>
              <a:rPr lang="en-US" dirty="0"/>
              <a:t>“Ability of a good or asset to be interchanged with individual good or asset of same type” (</a:t>
            </a:r>
            <a:r>
              <a:rPr lang="en-US" dirty="0" err="1"/>
              <a:t>Investopedia,n.d</a:t>
            </a:r>
            <a:r>
              <a:rPr lang="en-US" dirty="0"/>
              <a:t>.)</a:t>
            </a:r>
          </a:p>
          <a:p>
            <a:r>
              <a:rPr lang="en-US" dirty="0"/>
              <a:t>Fungible: can be traded with another of same kind</a:t>
            </a:r>
          </a:p>
          <a:p>
            <a:pPr lvl="1"/>
            <a:r>
              <a:rPr lang="en-US" dirty="0"/>
              <a:t>a dollar bill</a:t>
            </a:r>
          </a:p>
          <a:p>
            <a:pPr lvl="1"/>
            <a:r>
              <a:rPr lang="en-US" dirty="0"/>
              <a:t>Bitcoin</a:t>
            </a:r>
          </a:p>
          <a:p>
            <a:r>
              <a:rPr lang="en-US" dirty="0"/>
              <a:t>Non-fungible example: one-of a kind</a:t>
            </a:r>
          </a:p>
          <a:p>
            <a:pPr lvl="1"/>
            <a:r>
              <a:rPr lang="en-US" dirty="0"/>
              <a:t>owned cars or pets</a:t>
            </a:r>
          </a:p>
          <a:p>
            <a:pPr lvl="1"/>
            <a:r>
              <a:rPr lang="en-US" dirty="0"/>
              <a:t>autographed books</a:t>
            </a: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EE89FDBE-4FCC-489C-9B0E-CB2F2F8D6B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04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553"/>
    </mc:Choice>
    <mc:Fallback xmlns="">
      <p:transition spd="slow" advTm="39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FFB4E-2C73-484B-B8F2-224ACAFC7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Non-fungible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B811A-16CE-4C47-B4B1-05EB7F4CD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Blockchain-based virtual assets (token)</a:t>
            </a:r>
          </a:p>
          <a:p>
            <a:r>
              <a:rPr lang="en-US" dirty="0"/>
              <a:t>Not inherently interchangeable with other digital assets (non-fungible)</a:t>
            </a:r>
          </a:p>
          <a:p>
            <a:r>
              <a:rPr lang="en-US" dirty="0"/>
              <a:t>Can represent</a:t>
            </a:r>
          </a:p>
          <a:p>
            <a:pPr lvl="1"/>
            <a:r>
              <a:rPr lang="en-US" b="0" i="0" dirty="0">
                <a:effectLst/>
              </a:rPr>
              <a:t>Physical property — houses, unique artwork</a:t>
            </a:r>
          </a:p>
          <a:p>
            <a:pPr lvl="1"/>
            <a:r>
              <a:rPr lang="en-US" b="0" i="0" dirty="0">
                <a:effectLst/>
              </a:rPr>
              <a:t>Virtual collectables — unique pictures of kittens, collectable cards </a:t>
            </a:r>
          </a:p>
          <a:p>
            <a:pPr lvl="1"/>
            <a:r>
              <a:rPr lang="en-US" b="0" i="0" dirty="0">
                <a:effectLst/>
              </a:rPr>
              <a:t>“Negative value” assets — loans, burdens and other responsibilities</a:t>
            </a:r>
            <a:endParaRPr lang="en-US" dirty="0"/>
          </a:p>
          <a:p>
            <a:r>
              <a:rPr lang="en-US" dirty="0"/>
              <a:t>Can be</a:t>
            </a:r>
          </a:p>
          <a:p>
            <a:pPr lvl="1"/>
            <a:r>
              <a:rPr lang="en-US" dirty="0"/>
              <a:t>Created, owned, sold, destroyed in blockchain</a:t>
            </a:r>
          </a:p>
          <a:p>
            <a:pPr lvl="1"/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B197E654-F82E-4946-9457-E2722132A1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04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90"/>
    </mc:Choice>
    <mc:Fallback xmlns="">
      <p:transition spd="slow" advTm="46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45CD0-3BC0-49CD-914B-CB86EB5C1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EB8E9-352B-40CD-AD49-C5B2F8C85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0444"/>
            <a:ext cx="10515600" cy="4596519"/>
          </a:xfrm>
        </p:spPr>
        <p:txBody>
          <a:bodyPr>
            <a:normAutofit/>
          </a:bodyPr>
          <a:lstStyle/>
          <a:p>
            <a:r>
              <a:rPr lang="en-US" dirty="0"/>
              <a:t>Standards differ with blockchain</a:t>
            </a:r>
          </a:p>
          <a:p>
            <a:r>
              <a:rPr lang="en-US" dirty="0"/>
              <a:t>Ethereum (ERC-721 built on Solidity)</a:t>
            </a:r>
          </a:p>
          <a:p>
            <a:r>
              <a:rPr lang="en-US" dirty="0"/>
              <a:t>Smart contracts </a:t>
            </a:r>
          </a:p>
          <a:p>
            <a:pPr lvl="1"/>
            <a:r>
              <a:rPr lang="en-US" dirty="0"/>
              <a:t>In 1994 Nick Szabo, defined smart contracts as "a computerized transaction protocol that executes the terms of a contract" </a:t>
            </a:r>
          </a:p>
          <a:p>
            <a:r>
              <a:rPr lang="en-US" dirty="0"/>
              <a:t>ERC-721</a:t>
            </a:r>
          </a:p>
          <a:p>
            <a:pPr lvl="1"/>
            <a:r>
              <a:rPr lang="en-US" dirty="0"/>
              <a:t>Acts as blueprint for NFTs</a:t>
            </a:r>
          </a:p>
          <a:p>
            <a:pPr lvl="1"/>
            <a:r>
              <a:rPr lang="en-US" dirty="0"/>
              <a:t>Contains methods to interact with NFT </a:t>
            </a:r>
          </a:p>
          <a:p>
            <a:pPr lvl="1"/>
            <a:r>
              <a:rPr lang="en-US" dirty="0"/>
              <a:t>Emits events and writes logs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941FEFC8-EE06-40C0-8930-E71E9DE258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71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414"/>
    </mc:Choice>
    <mc:Fallback xmlns="">
      <p:transition spd="slow" advTm="75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424" x="2097088" y="6253163"/>
          <p14:tracePt t="29435" x="2097088" y="5838825"/>
          <p14:tracePt t="29444" x="2078038" y="5456238"/>
          <p14:tracePt t="29452" x="2057400" y="5062538"/>
          <p14:tracePt t="29462" x="2036763" y="4760913"/>
          <p14:tracePt t="29473" x="2036763" y="4538663"/>
          <p14:tracePt t="29482" x="2036763" y="4427538"/>
          <p14:tracePt t="29494" x="2036763" y="4337050"/>
          <p14:tracePt t="29502" x="2036763" y="4295775"/>
          <p14:tracePt t="29511" x="2036763" y="4276725"/>
          <p14:tracePt t="29731" x="2036763" y="4265613"/>
          <p14:tracePt t="29741" x="2078038" y="4184650"/>
          <p14:tracePt t="29749" x="2147888" y="4044950"/>
          <p14:tracePt t="29761" x="2249488" y="3852863"/>
          <p14:tracePt t="29770" x="2349500" y="3651250"/>
          <p14:tracePt t="29781" x="2430463" y="3489325"/>
          <p14:tracePt t="29790" x="2530475" y="3308350"/>
          <p14:tracePt t="29800" x="2622550" y="3146425"/>
          <p14:tracePt t="29812" x="2682875" y="2995613"/>
          <p14:tracePt t="29819" x="2743200" y="2894013"/>
          <p14:tracePt t="29831" x="2773363" y="2824163"/>
          <p14:tracePt t="29840" x="2794000" y="2782888"/>
          <p14:tracePt t="29849" x="2803525" y="2743200"/>
          <p14:tracePt t="29858" x="2813050" y="2743200"/>
          <p14:tracePt t="29869" x="2813050" y="2733675"/>
          <p14:tracePt t="30146" x="2813050" y="2722563"/>
          <p14:tracePt t="30166" x="2813050" y="2713038"/>
          <p14:tracePt t="30186" x="2813050" y="2692400"/>
          <p14:tracePt t="30194" x="2813050" y="2662238"/>
          <p14:tracePt t="30205" x="2813050" y="2641600"/>
          <p14:tracePt t="30215" x="2824163" y="2622550"/>
          <p14:tracePt t="30225" x="2824163" y="2611438"/>
          <p14:tracePt t="30236" x="2824163" y="2601913"/>
          <p14:tracePt t="30245" x="2824163" y="2592388"/>
          <p14:tracePt t="30255" x="2833688" y="2581275"/>
          <p14:tracePt t="30285" x="2833688" y="2571750"/>
          <p14:tracePt t="30344" x="2833688" y="2562225"/>
          <p14:tracePt t="30463" x="2843213" y="2562225"/>
          <p14:tracePt t="30473" x="2843213" y="2551113"/>
          <p14:tracePt t="30483" x="2854325" y="2551113"/>
          <p14:tracePt t="30493" x="2873375" y="2551113"/>
          <p14:tracePt t="30501" x="2903538" y="2551113"/>
          <p14:tracePt t="30511" x="2944813" y="2551113"/>
          <p14:tracePt t="30523" x="3014663" y="2551113"/>
          <p14:tracePt t="30532" x="3074988" y="2551113"/>
          <p14:tracePt t="30545" x="3167063" y="2562225"/>
          <p14:tracePt t="30552" x="3246438" y="2562225"/>
          <p14:tracePt t="30563" x="3308350" y="2562225"/>
          <p14:tracePt t="30571" x="3368675" y="2562225"/>
          <p14:tracePt t="30582" x="3408363" y="2562225"/>
          <p14:tracePt t="30591" x="3429000" y="2562225"/>
          <p14:tracePt t="30601" x="3449638" y="2562225"/>
          <p14:tracePt t="30612" x="3459163" y="2562225"/>
          <p14:tracePt t="30621" x="3479800" y="2562225"/>
          <p14:tracePt t="30643" x="3498850" y="2571750"/>
          <p14:tracePt t="30660" x="3509963" y="2571750"/>
          <p14:tracePt t="30680" x="3519488" y="2571750"/>
          <p14:tracePt t="30720" x="3529013" y="2571750"/>
          <p14:tracePt t="30978" x="3540125" y="2571750"/>
          <p14:tracePt t="30988" x="3549650" y="2571750"/>
          <p14:tracePt t="30998" x="3570288" y="2581275"/>
          <p14:tracePt t="31007" x="3600450" y="2581275"/>
          <p14:tracePt t="31017" x="3651250" y="2581275"/>
          <p14:tracePt t="31027" x="3690938" y="2581275"/>
          <p14:tracePt t="31038" x="3730625" y="2581275"/>
          <p14:tracePt t="31048" x="3771900" y="2581275"/>
          <p14:tracePt t="31057" x="3802063" y="2581275"/>
          <p14:tracePt t="31067" x="3822700" y="2581275"/>
          <p14:tracePt t="31078" x="3832225" y="2581275"/>
          <p14:tracePt t="31096" x="3841750" y="2581275"/>
          <p14:tracePt t="31106" x="3852863" y="2581275"/>
          <p14:tracePt t="31116" x="3862388" y="2581275"/>
          <p14:tracePt t="31136" x="3871913" y="2581275"/>
          <p14:tracePt t="31146" x="3883025" y="2581275"/>
          <p14:tracePt t="31176" x="3892550" y="2581275"/>
          <p14:tracePt t="31235" x="3902075" y="2581275"/>
          <p14:tracePt t="32420" x="3892550" y="2581275"/>
          <p14:tracePt t="32430" x="3841750" y="2592388"/>
          <p14:tracePt t="32442" x="3721100" y="2611438"/>
          <p14:tracePt t="32450" x="3549650" y="2632075"/>
          <p14:tracePt t="32461" x="3297238" y="2652713"/>
          <p14:tracePt t="32470" x="3095625" y="2662238"/>
          <p14:tracePt t="32481" x="2924175" y="2673350"/>
          <p14:tracePt t="32491" x="2722563" y="2692400"/>
          <p14:tracePt t="32501" x="2571750" y="2703513"/>
          <p14:tracePt t="32511" x="2420938" y="2722563"/>
          <p14:tracePt t="32521" x="2289175" y="2743200"/>
          <p14:tracePt t="32530" x="2168525" y="2773363"/>
          <p14:tracePt t="32540" x="2057400" y="2794000"/>
          <p14:tracePt t="32549" x="1966913" y="2813050"/>
          <p14:tracePt t="32561" x="1895475" y="2833688"/>
          <p14:tracePt t="32569" x="1855788" y="2854325"/>
          <p14:tracePt t="32581" x="1825625" y="2863850"/>
          <p14:tracePt t="32866" x="1814513" y="2863850"/>
          <p14:tracePt t="32877" x="1804988" y="2874963"/>
          <p14:tracePt t="32886" x="1744663" y="2894013"/>
          <p14:tracePt t="32896" x="1654175" y="2914650"/>
          <p14:tracePt t="32905" x="1482725" y="2954338"/>
          <p14:tracePt t="32916" x="1341438" y="2984500"/>
          <p14:tracePt t="32929" x="1220788" y="3005138"/>
          <p14:tracePt t="32935" x="1128713" y="3016250"/>
          <p14:tracePt t="32948" x="1038225" y="3025775"/>
          <p14:tracePt t="32955" x="989013" y="3035300"/>
          <p14:tracePt t="32966" x="938213" y="3046413"/>
          <p14:tracePt t="32977" x="896938" y="3055938"/>
          <p14:tracePt t="32985" x="877888" y="3055938"/>
          <p14:tracePt t="32995" x="866775" y="3055938"/>
          <p14:tracePt t="33014" x="857250" y="3055938"/>
          <p14:tracePt t="33223" x="857250" y="3065463"/>
          <p14:tracePt t="33263" x="908050" y="3076575"/>
          <p14:tracePt t="33272" x="957263" y="3076575"/>
          <p14:tracePt t="33282" x="1049338" y="3076575"/>
          <p14:tracePt t="33292" x="1169988" y="3076575"/>
          <p14:tracePt t="33302" x="1281113" y="3076575"/>
          <p14:tracePt t="33312" x="1401763" y="3076575"/>
          <p14:tracePt t="33321" x="1522413" y="3065463"/>
          <p14:tracePt t="33332" x="1633538" y="3055938"/>
          <p14:tracePt t="33344" x="1724025" y="3046413"/>
          <p14:tracePt t="33352" x="1825625" y="3025775"/>
          <p14:tracePt t="33360" x="1916113" y="3025775"/>
          <p14:tracePt t="33372" x="2006600" y="3025775"/>
          <p14:tracePt t="33381" x="2078038" y="3025775"/>
          <p14:tracePt t="33390" x="2147888" y="3025775"/>
          <p14:tracePt t="33400" x="2198688" y="3025775"/>
          <p14:tracePt t="33411" x="2228850" y="3025775"/>
          <p14:tracePt t="33420" x="2259013" y="3025775"/>
          <p14:tracePt t="33431" x="2268538" y="3025775"/>
          <p14:tracePt t="33440" x="2289175" y="3025775"/>
          <p14:tracePt t="33461" x="2298700" y="3025775"/>
          <p14:tracePt t="33678" x="2309813" y="3025775"/>
          <p14:tracePt t="33688" x="2339975" y="3025775"/>
          <p14:tracePt t="33698" x="2460625" y="3025775"/>
          <p14:tracePt t="33708" x="2682875" y="3025775"/>
          <p14:tracePt t="33717" x="2935288" y="3025775"/>
          <p14:tracePt t="33728" x="3065463" y="3025775"/>
          <p14:tracePt t="33737" x="3197225" y="3025775"/>
          <p14:tracePt t="33749" x="3287713" y="3025775"/>
          <p14:tracePt t="33758" x="3357563" y="3035300"/>
          <p14:tracePt t="33767" x="3417888" y="3046413"/>
          <p14:tracePt t="33778" x="3459163" y="3046413"/>
          <p14:tracePt t="33787" x="3489325" y="3055938"/>
          <p14:tracePt t="33797" x="3498850" y="3055938"/>
          <p14:tracePt t="33806" x="3519488" y="3055938"/>
          <p14:tracePt t="33836" x="3529013" y="3055938"/>
          <p14:tracePt t="34429" x="3549650" y="3055938"/>
          <p14:tracePt t="34443" x="3579813" y="3055938"/>
          <p14:tracePt t="34456" x="3660775" y="3055938"/>
          <p14:tracePt t="34464" x="3832225" y="3035300"/>
          <p14:tracePt t="34469" x="4024313" y="2974975"/>
          <p14:tracePt t="34480" x="4165600" y="2935288"/>
          <p14:tracePt t="34489" x="4295775" y="2884488"/>
          <p14:tracePt t="34499" x="4416425" y="2833688"/>
          <p14:tracePt t="34510" x="4538663" y="2773363"/>
          <p14:tracePt t="34518" x="4648200" y="2733675"/>
          <p14:tracePt t="34527" x="4740275" y="2692400"/>
          <p14:tracePt t="34537" x="4810125" y="2673350"/>
          <p14:tracePt t="34549" x="4849813" y="2662238"/>
          <p14:tracePt t="34560" x="4900613" y="2652713"/>
          <p14:tracePt t="34568" x="4921250" y="2641600"/>
          <p14:tracePt t="34576" x="4930775" y="2641600"/>
          <p14:tracePt t="34588" x="4941888" y="2641600"/>
          <p14:tracePt t="34597" x="4941888" y="2632075"/>
          <p14:tracePt t="34855" x="4951413" y="2632075"/>
          <p14:tracePt t="34875" x="4972050" y="2632075"/>
          <p14:tracePt t="34885" x="4981575" y="2622550"/>
          <p14:tracePt t="34894" x="5002213" y="2611438"/>
          <p14:tracePt t="34905" x="5032375" y="2611438"/>
          <p14:tracePt t="34914" x="5062538" y="2611438"/>
          <p14:tracePt t="34929" x="5092700" y="2601913"/>
          <p14:tracePt t="34934" x="5122863" y="2592388"/>
          <p14:tracePt t="34946" x="5153025" y="2592388"/>
          <p14:tracePt t="34954" x="5183188" y="2581275"/>
          <p14:tracePt t="34964" x="5213350" y="2581275"/>
          <p14:tracePt t="34974" x="5264150" y="2571750"/>
          <p14:tracePt t="34984" x="5303838" y="2562225"/>
          <p14:tracePt t="34997" x="5334000" y="2551113"/>
          <p14:tracePt t="35002" x="5375275" y="2551113"/>
          <p14:tracePt t="35014" x="5405438" y="2541588"/>
          <p14:tracePt t="35022" x="5414963" y="2541588"/>
          <p14:tracePt t="35032" x="5426075" y="2541588"/>
          <p14:tracePt t="35044" x="5435600" y="2541588"/>
          <p14:tracePt t="35062" x="5445125" y="2541588"/>
          <p14:tracePt t="35083" x="5456238" y="2541588"/>
          <p14:tracePt t="35102" x="5465763" y="2541588"/>
          <p14:tracePt t="35231" x="5456238" y="2532063"/>
          <p14:tracePt t="35241" x="5405438" y="2532063"/>
          <p14:tracePt t="35252" x="5334000" y="2532063"/>
          <p14:tracePt t="35262" x="5264150" y="2532063"/>
          <p14:tracePt t="35270" x="5224463" y="2541588"/>
          <p14:tracePt t="35281" x="5183188" y="2541588"/>
          <p14:tracePt t="35292" x="5162550" y="2551113"/>
          <p14:tracePt t="35300" x="5143500" y="2551113"/>
          <p14:tracePt t="35311" x="5122863" y="2551113"/>
          <p14:tracePt t="35330" x="5113338" y="2551113"/>
          <p14:tracePt t="35380" x="5102225" y="2551113"/>
          <p14:tracePt t="35409" x="5102225" y="2562225"/>
          <p14:tracePt t="35518" x="5102225" y="2571750"/>
          <p14:tracePt t="35537" x="5113338" y="2571750"/>
          <p14:tracePt t="35558" x="5122863" y="2571750"/>
          <p14:tracePt t="35568" x="5143500" y="2571750"/>
          <p14:tracePt t="35579" x="5183188" y="2571750"/>
          <p14:tracePt t="35587" x="5303838" y="2571750"/>
          <p14:tracePt t="35598" x="5486400" y="2571750"/>
          <p14:tracePt t="35607" x="5646738" y="2571750"/>
          <p14:tracePt t="35617" x="5768975" y="2571750"/>
          <p14:tracePt t="35626" x="5878513" y="2571750"/>
          <p14:tracePt t="35637" x="5959475" y="2571750"/>
          <p14:tracePt t="35648" x="6030913" y="2562225"/>
          <p14:tracePt t="35658" x="6100763" y="2562225"/>
          <p14:tracePt t="35668" x="6142038" y="2562225"/>
          <p14:tracePt t="35676" x="6172200" y="2562225"/>
          <p14:tracePt t="35686" x="6181725" y="2562225"/>
          <p14:tracePt t="35696" x="6191250" y="2562225"/>
          <p14:tracePt t="35707" x="6202363" y="2562225"/>
          <p14:tracePt t="35715" x="6211888" y="2562225"/>
          <p14:tracePt t="36064" x="6221413" y="2562225"/>
          <p14:tracePt t="36894" x="6202363" y="2562225"/>
          <p14:tracePt t="36904" x="6151563" y="2571750"/>
          <p14:tracePt t="36914" x="5980113" y="2592388"/>
          <p14:tracePt t="36924" x="5727700" y="2611438"/>
          <p14:tracePt t="36944" x="4951413" y="2622550"/>
          <p14:tracePt t="36954" x="4538663" y="2641600"/>
          <p14:tracePt t="36963" x="4124325" y="2662238"/>
          <p14:tracePt t="36974" x="3730625" y="2692400"/>
          <p14:tracePt t="36984" x="3387725" y="2752725"/>
          <p14:tracePt t="36993" x="3106738" y="2782888"/>
          <p14:tracePt t="37003" x="2863850" y="2824163"/>
          <p14:tracePt t="37014" x="2682875" y="2863850"/>
          <p14:tracePt t="37022" x="2551113" y="2894013"/>
          <p14:tracePt t="37032" x="2470150" y="2924175"/>
          <p14:tracePt t="37043" x="2400300" y="2954338"/>
          <p14:tracePt t="37052" x="2339975" y="2965450"/>
          <p14:tracePt t="37289" x="2328863" y="2965450"/>
          <p14:tracePt t="37298" x="2279650" y="2984500"/>
          <p14:tracePt t="37309" x="2198688" y="2995613"/>
          <p14:tracePt t="37319" x="2057400" y="3005138"/>
          <p14:tracePt t="37329" x="1916113" y="3005138"/>
          <p14:tracePt t="37339" x="1825625" y="2995613"/>
          <p14:tracePt t="37351" x="1754188" y="2984500"/>
          <p14:tracePt t="37359" x="1693863" y="2974975"/>
          <p14:tracePt t="37370" x="1654175" y="2974975"/>
          <p14:tracePt t="37380" x="1624013" y="2965450"/>
          <p14:tracePt t="37387" x="1593850" y="2965450"/>
          <p14:tracePt t="37398" x="1573213" y="2965450"/>
          <p14:tracePt t="37409" x="1552575" y="2965450"/>
          <p14:tracePt t="37417" x="1533525" y="2965450"/>
          <p14:tracePt t="37427" x="1512888" y="2965450"/>
          <p14:tracePt t="37437" x="1503363" y="2965450"/>
          <p14:tracePt t="37449" x="1492250" y="2965450"/>
          <p14:tracePt t="37458" x="1471613" y="2965450"/>
          <p14:tracePt t="37478" x="1462088" y="2965450"/>
          <p14:tracePt t="37486" x="1452563" y="2965450"/>
          <p14:tracePt t="37497" x="1441450" y="2965450"/>
          <p14:tracePt t="37516" x="1441450" y="2974975"/>
          <p14:tracePt t="37526" x="1431925" y="2974975"/>
          <p14:tracePt t="37587" x="1422400" y="2974975"/>
          <p14:tracePt t="37596" x="1422400" y="2984500"/>
          <p14:tracePt t="37695" x="1441450" y="2995613"/>
          <p14:tracePt t="37704" x="1522413" y="2995613"/>
          <p14:tracePt t="37715" x="1654175" y="3005138"/>
          <p14:tracePt t="37725" x="1784350" y="3005138"/>
          <p14:tracePt t="37735" x="1906588" y="3005138"/>
          <p14:tracePt t="37745" x="2006600" y="3005138"/>
          <p14:tracePt t="37756" x="2097088" y="3005138"/>
          <p14:tracePt t="37765" x="2178050" y="3005138"/>
          <p14:tracePt t="37775" x="2228850" y="3005138"/>
          <p14:tracePt t="37784" x="2279650" y="3005138"/>
          <p14:tracePt t="37794" x="2309813" y="3005138"/>
          <p14:tracePt t="37804" x="2339975" y="3005138"/>
          <p14:tracePt t="37814" x="2349500" y="3016250"/>
          <p14:tracePt t="37826" x="2359025" y="3016250"/>
          <p14:tracePt t="37834" x="2370138" y="3016250"/>
          <p14:tracePt t="38091" x="2379663" y="3016250"/>
          <p14:tracePt t="38110" x="2420938" y="3016250"/>
          <p14:tracePt t="38120" x="2500313" y="3016250"/>
          <p14:tracePt t="38131" x="2622550" y="3016250"/>
          <p14:tracePt t="38142" x="2713038" y="3005138"/>
          <p14:tracePt t="38151" x="2782888" y="3005138"/>
          <p14:tracePt t="38159" x="2833688" y="2995613"/>
          <p14:tracePt t="38171" x="2873375" y="2995613"/>
          <p14:tracePt t="38180" x="2894013" y="2995613"/>
          <p14:tracePt t="38190" x="2903538" y="2995613"/>
          <p14:tracePt t="38200" x="2914650" y="2995613"/>
          <p14:tracePt t="38209" x="2924175" y="2995613"/>
          <p14:tracePt t="38230" x="2935288" y="2995613"/>
          <p14:tracePt t="38249" x="2944813" y="2995613"/>
          <p14:tracePt t="38347" x="2954338" y="2995613"/>
          <p14:tracePt t="38922" x="2965450" y="2995613"/>
          <p14:tracePt t="38932" x="2984500" y="2995613"/>
          <p14:tracePt t="38942" x="3035300" y="3005138"/>
          <p14:tracePt t="38952" x="3125788" y="3016250"/>
          <p14:tracePt t="38962" x="3236913" y="3025775"/>
          <p14:tracePt t="38972" x="3348038" y="3035300"/>
          <p14:tracePt t="38981" x="3449638" y="3055938"/>
          <p14:tracePt t="38992" x="3529013" y="3065463"/>
          <p14:tracePt t="39001" x="3579813" y="3076575"/>
          <p14:tracePt t="39013" x="3651250" y="3086100"/>
          <p14:tracePt t="39020" x="3690938" y="3086100"/>
          <p14:tracePt t="39031" x="3741738" y="3095625"/>
          <p14:tracePt t="39042" x="3771900" y="3095625"/>
          <p14:tracePt t="39050" x="3802063" y="3095625"/>
          <p14:tracePt t="39062" x="3811588" y="3095625"/>
          <p14:tracePt t="39091" x="3822700" y="3095625"/>
          <p14:tracePt t="42157" x="3822700" y="3116263"/>
          <p14:tracePt t="42174" x="3802063" y="3136900"/>
          <p14:tracePt t="42186" x="3771900" y="3176588"/>
          <p14:tracePt t="42196" x="3730625" y="3236913"/>
          <p14:tracePt t="42206" x="3681413" y="3287713"/>
          <p14:tracePt t="42214" x="3640138" y="3327400"/>
          <p14:tracePt t="42226" x="3600450" y="3378200"/>
          <p14:tracePt t="42235" x="3570288" y="3419475"/>
          <p14:tracePt t="42245" x="3529013" y="3449638"/>
          <p14:tracePt t="42258" x="3509963" y="3489325"/>
          <p14:tracePt t="42264" x="3479800" y="3519488"/>
          <p14:tracePt t="42275" x="3459163" y="3560763"/>
          <p14:tracePt t="42284" x="3429000" y="3590925"/>
          <p14:tracePt t="42296" x="3408363" y="3630613"/>
          <p14:tracePt t="42303" x="3398838" y="3651250"/>
          <p14:tracePt t="42313" x="3387725" y="3670300"/>
          <p14:tracePt t="42325" x="3378200" y="3681413"/>
          <p14:tracePt t="42333" x="3378200" y="3690938"/>
          <p14:tracePt t="42345" x="3368675" y="3702050"/>
          <p14:tracePt t="42355" x="3368675" y="3711575"/>
          <p14:tracePt t="42375" x="3357563" y="3721100"/>
          <p14:tracePt t="42394" x="3348038" y="3732213"/>
          <p14:tracePt t="42402" x="3348038" y="3741738"/>
          <p14:tracePt t="42462" x="3348038" y="3751263"/>
          <p14:tracePt t="42481" x="3338513" y="3751263"/>
          <p14:tracePt t="42531" x="3338513" y="3762375"/>
          <p14:tracePt t="42570" x="3338513" y="3771900"/>
          <p14:tracePt t="42591" x="3338513" y="3781425"/>
          <p14:tracePt t="42611" x="3338513" y="3792538"/>
          <p14:tracePt t="42630" x="3348038" y="3802063"/>
          <p14:tracePt t="42641" x="3357563" y="3802063"/>
          <p14:tracePt t="42650" x="3387725" y="3822700"/>
          <p14:tracePt t="42661" x="3417888" y="3841750"/>
          <p14:tracePt t="42669" x="3449638" y="3852863"/>
          <p14:tracePt t="42679" x="3509963" y="3873500"/>
          <p14:tracePt t="42692" x="3579813" y="3892550"/>
          <p14:tracePt t="42700" x="3660775" y="3903663"/>
          <p14:tracePt t="42712" x="3730625" y="3903663"/>
          <p14:tracePt t="42719" x="3790950" y="3903663"/>
          <p14:tracePt t="42729" x="3862388" y="3903663"/>
          <p14:tracePt t="42741" x="3922713" y="3903663"/>
          <p14:tracePt t="42749" x="3962400" y="3903663"/>
          <p14:tracePt t="42761" x="4033838" y="3892550"/>
          <p14:tracePt t="42768" x="4084638" y="3883025"/>
          <p14:tracePt t="42779" x="4175125" y="3873500"/>
          <p14:tracePt t="42791" x="4235450" y="3873500"/>
          <p14:tracePt t="42798" x="4316413" y="3873500"/>
          <p14:tracePt t="42808" x="4386263" y="3873500"/>
          <p14:tracePt t="42818" x="4457700" y="3873500"/>
          <p14:tracePt t="42828" x="4527550" y="3873500"/>
          <p14:tracePt t="42840" x="4578350" y="3873500"/>
          <p14:tracePt t="42848" x="4629150" y="3873500"/>
          <p14:tracePt t="42858" x="4689475" y="3873500"/>
          <p14:tracePt t="42867" x="4729163" y="3873500"/>
          <p14:tracePt t="42877" x="4759325" y="3873500"/>
          <p14:tracePt t="42888" x="4779963" y="3873500"/>
          <p14:tracePt t="42898" x="4789488" y="3873500"/>
          <p14:tracePt t="42919" x="4800600" y="3873500"/>
          <p14:tracePt t="42937" x="4810125" y="3873500"/>
          <p14:tracePt t="43214" x="4819650" y="3873500"/>
          <p14:tracePt t="43224" x="4860925" y="3873500"/>
          <p14:tracePt t="43233" x="4941888" y="3873500"/>
          <p14:tracePt t="43243" x="5041900" y="3873500"/>
          <p14:tracePt t="43253" x="5162550" y="3873500"/>
          <p14:tracePt t="43263" x="5264150" y="3873500"/>
          <p14:tracePt t="43275" x="5354638" y="3873500"/>
          <p14:tracePt t="43284" x="5445125" y="3873500"/>
          <p14:tracePt t="43294" x="5526088" y="3873500"/>
          <p14:tracePt t="43303" x="5597525" y="3873500"/>
          <p14:tracePt t="43313" x="5657850" y="3873500"/>
          <p14:tracePt t="43325" x="5707063" y="3873500"/>
          <p14:tracePt t="43332" x="5737225" y="3873500"/>
          <p14:tracePt t="43342" x="5757863" y="3873500"/>
          <p14:tracePt t="43352" x="5768975" y="3873500"/>
          <p14:tracePt t="43363" x="5788025" y="3873500"/>
          <p14:tracePt t="43391" x="5799138" y="3873500"/>
          <p14:tracePt t="43698" x="5808663" y="3873500"/>
          <p14:tracePt t="43708" x="5818188" y="3873500"/>
          <p14:tracePt t="43719" x="5848350" y="3873500"/>
          <p14:tracePt t="43728" x="5899150" y="3883025"/>
          <p14:tracePt t="43738" x="5970588" y="3883025"/>
          <p14:tracePt t="43747" x="6049963" y="3892550"/>
          <p14:tracePt t="43759" x="6130925" y="3892550"/>
          <p14:tracePt t="43767" x="6202363" y="3892550"/>
          <p14:tracePt t="43778" x="6251575" y="3892550"/>
          <p14:tracePt t="43788" x="6302375" y="3892550"/>
          <p14:tracePt t="43798" x="6343650" y="3892550"/>
          <p14:tracePt t="43809" x="6362700" y="3892550"/>
          <p14:tracePt t="43818" x="6383338" y="3892550"/>
          <p14:tracePt t="43827" x="6392863" y="3892550"/>
          <p14:tracePt t="43836" x="6403975" y="3892550"/>
          <p14:tracePt t="43846" x="6423025" y="3892550"/>
          <p14:tracePt t="43877" x="6434138" y="3892550"/>
          <p14:tracePt t="44145" x="6443663" y="3892550"/>
          <p14:tracePt t="44155" x="6454775" y="3892550"/>
          <p14:tracePt t="44164" x="6484938" y="3892550"/>
          <p14:tracePt t="44174" x="6554788" y="3873500"/>
          <p14:tracePt t="44184" x="6665913" y="3862388"/>
          <p14:tracePt t="44194" x="6746875" y="3852863"/>
          <p14:tracePt t="44203" x="6816725" y="3841750"/>
          <p14:tracePt t="44213" x="6877050" y="3841750"/>
          <p14:tracePt t="44224" x="6907213" y="3832225"/>
          <p14:tracePt t="44233" x="6927850" y="3832225"/>
          <p14:tracePt t="44243" x="6948488" y="3832225"/>
          <p14:tracePt t="44264" x="6967538" y="3832225"/>
          <p14:tracePt t="44322" x="6978650" y="3832225"/>
          <p14:tracePt t="44530" x="6988175" y="3832225"/>
          <p14:tracePt t="44560" x="6999288" y="3832225"/>
          <p14:tracePt t="44579" x="7008813" y="3832225"/>
          <p14:tracePt t="44599" x="7018338" y="3832225"/>
          <p14:tracePt t="44618" x="7029450" y="3832225"/>
          <p14:tracePt t="44629" x="7038975" y="3832225"/>
          <p14:tracePt t="44640" x="7048500" y="3832225"/>
          <p14:tracePt t="44668" x="7059613" y="3832225"/>
          <p14:tracePt t="44708" x="7069138" y="3832225"/>
          <p14:tracePt t="44728" x="7078663" y="3832225"/>
          <p14:tracePt t="44847" x="7089775" y="3832225"/>
          <p14:tracePt t="49439" x="7078663" y="3832225"/>
          <p14:tracePt t="49449" x="7059613" y="3832225"/>
          <p14:tracePt t="49460" x="7018338" y="3832225"/>
          <p14:tracePt t="49472" x="6918325" y="3832225"/>
          <p14:tracePt t="49479" x="6735763" y="3832225"/>
          <p14:tracePt t="49489" x="6494463" y="3832225"/>
          <p14:tracePt t="49499" x="6161088" y="3832225"/>
          <p14:tracePt t="49509" x="5748338" y="3832225"/>
          <p14:tracePt t="49518" x="5233988" y="3832225"/>
          <p14:tracePt t="49528" x="4659313" y="3841750"/>
          <p14:tracePt t="49540" x="4084638" y="3862388"/>
          <p14:tracePt t="49549" x="3579813" y="3883025"/>
          <p14:tracePt t="49559" x="3146425" y="3903663"/>
          <p14:tracePt t="49569" x="2803525" y="3933825"/>
          <p14:tracePt t="49578" x="2560638" y="3983038"/>
          <p14:tracePt t="49589" x="2439988" y="3994150"/>
          <p14:tracePt t="49598" x="2370138" y="4013200"/>
          <p14:tracePt t="49608" x="2328863" y="4013200"/>
          <p14:tracePt t="49866" x="2319338" y="4013200"/>
          <p14:tracePt t="49874" x="2309813" y="4033838"/>
          <p14:tracePt t="49884" x="2259013" y="4044950"/>
          <p14:tracePt t="49896" x="2168525" y="4075113"/>
          <p14:tracePt t="49906" x="2027238" y="4094163"/>
          <p14:tracePt t="49915" x="1895475" y="4114800"/>
          <p14:tracePt t="49926" x="1765300" y="4114800"/>
          <p14:tracePt t="49941" x="1654175" y="4124325"/>
          <p14:tracePt t="49945" x="1563688" y="4135438"/>
          <p14:tracePt t="49954" x="1471613" y="4144963"/>
          <p14:tracePt t="49964" x="1422400" y="4154488"/>
          <p14:tracePt t="49976" x="1362075" y="4165600"/>
          <p14:tracePt t="49984" x="1331913" y="4165600"/>
          <p14:tracePt t="49994" x="1311275" y="4175125"/>
          <p14:tracePt t="50004" x="1290638" y="4175125"/>
          <p14:tracePt t="50012" x="1270000" y="4175125"/>
          <p14:tracePt t="50023" x="1260475" y="4175125"/>
          <p14:tracePt t="50033" x="1260475" y="4184650"/>
          <p14:tracePt t="50043" x="1239838" y="4184650"/>
          <p14:tracePt t="50052" x="1230313" y="4195763"/>
          <p14:tracePt t="50063" x="1220788" y="4195763"/>
          <p14:tracePt t="50073" x="1200150" y="4205288"/>
          <p14:tracePt t="50082" x="1190625" y="4205288"/>
          <p14:tracePt t="50092" x="1179513" y="4216400"/>
          <p14:tracePt t="50102" x="1160463" y="4216400"/>
          <p14:tracePt t="50113" x="1149350" y="4216400"/>
          <p14:tracePt t="50123" x="1139825" y="4216400"/>
          <p14:tracePt t="50132" x="1139825" y="4225925"/>
          <p14:tracePt t="50142" x="1128713" y="4225925"/>
          <p14:tracePt t="50163" x="1119188" y="4225925"/>
          <p14:tracePt t="50182" x="1109663" y="4235450"/>
          <p14:tracePt t="50202" x="1098550" y="4235450"/>
          <p14:tracePt t="50241" x="1089025" y="4235450"/>
          <p14:tracePt t="50301" x="1079500" y="4235450"/>
          <p14:tracePt t="50410" x="1098550" y="4246563"/>
          <p14:tracePt t="50420" x="1109663" y="4246563"/>
          <p14:tracePt t="50429" x="1128713" y="4256088"/>
          <p14:tracePt t="50438" x="1149350" y="4265613"/>
          <p14:tracePt t="50449" x="1190625" y="4276725"/>
          <p14:tracePt t="50460" x="1230313" y="4286250"/>
          <p14:tracePt t="50470" x="1281113" y="4295775"/>
          <p14:tracePt t="50479" x="1341438" y="4316413"/>
          <p14:tracePt t="50489" x="1422400" y="4337050"/>
          <p14:tracePt t="50500" x="1522413" y="4346575"/>
          <p14:tracePt t="50510" x="1612900" y="4376738"/>
          <p14:tracePt t="50518" x="1714500" y="4387850"/>
          <p14:tracePt t="50528" x="1795463" y="4406900"/>
          <p14:tracePt t="50539" x="1876425" y="4418013"/>
          <p14:tracePt t="50548" x="1946275" y="4418013"/>
          <p14:tracePt t="50558" x="2006600" y="4427538"/>
          <p14:tracePt t="50568" x="2057400" y="4427538"/>
          <p14:tracePt t="50578" x="2097088" y="4427538"/>
          <p14:tracePt t="50588" x="2138363" y="4427538"/>
          <p14:tracePt t="50598" x="2168525" y="4427538"/>
          <p14:tracePt t="50608" x="2208213" y="4427538"/>
          <p14:tracePt t="50617" x="2228850" y="4427538"/>
          <p14:tracePt t="50627" x="2249488" y="4427538"/>
          <p14:tracePt t="50638" x="2249488" y="4418013"/>
          <p14:tracePt t="50646" x="2259013" y="4418013"/>
          <p14:tracePt t="50696" x="2268538" y="4418013"/>
          <p14:tracePt t="50768" x="2279650" y="4418013"/>
          <p14:tracePt t="51073" x="2289175" y="4418013"/>
          <p14:tracePt t="51093" x="2309813" y="4418013"/>
          <p14:tracePt t="51105" x="2319338" y="4397375"/>
          <p14:tracePt t="51112" x="2328863" y="4397375"/>
          <p14:tracePt t="51123" x="2359025" y="4367213"/>
          <p14:tracePt t="51131" x="2379663" y="4356100"/>
          <p14:tracePt t="51141" x="2400300" y="4325938"/>
          <p14:tracePt t="51151" x="2430463" y="4306888"/>
          <p14:tracePt t="51162" x="2439988" y="4286250"/>
          <p14:tracePt t="51171" x="2451100" y="4265613"/>
          <p14:tracePt t="51181" x="2460625" y="4235450"/>
          <p14:tracePt t="51191" x="2460625" y="4205288"/>
          <p14:tracePt t="51200" x="2460625" y="4154488"/>
          <p14:tracePt t="51210" x="2430463" y="4084638"/>
          <p14:tracePt t="51221" x="2370138" y="3983038"/>
          <p14:tracePt t="51230" x="2259013" y="3892550"/>
          <p14:tracePt t="51240" x="2168525" y="3811588"/>
          <p14:tracePt t="51249" x="2078038" y="3762375"/>
          <p14:tracePt t="51261" x="1985963" y="3711575"/>
          <p14:tracePt t="51271" x="1906588" y="3681413"/>
          <p14:tracePt t="51280" x="1804988" y="3660775"/>
          <p14:tracePt t="51290" x="1714500" y="3651250"/>
          <p14:tracePt t="51300" x="1633538" y="3640138"/>
          <p14:tracePt t="51309" x="1543050" y="3640138"/>
          <p14:tracePt t="51320" x="1441450" y="3640138"/>
          <p14:tracePt t="51328" x="1362075" y="3651250"/>
          <p14:tracePt t="51340" x="1281113" y="3670300"/>
          <p14:tracePt t="51349" x="1200150" y="3711575"/>
          <p14:tracePt t="51359" x="1139825" y="3751263"/>
          <p14:tracePt t="51371" x="1079500" y="3792538"/>
          <p14:tracePt t="51379" x="1049338" y="3832225"/>
          <p14:tracePt t="51390" x="1008063" y="3873500"/>
          <p14:tracePt t="51399" x="977900" y="3903663"/>
          <p14:tracePt t="51408" x="957263" y="3922713"/>
          <p14:tracePt t="51418" x="947738" y="3963988"/>
          <p14:tracePt t="51428" x="938213" y="4003675"/>
          <p14:tracePt t="51441" x="927100" y="4033838"/>
          <p14:tracePt t="51449" x="917575" y="4075113"/>
          <p14:tracePt t="51458" x="917575" y="4124325"/>
          <p14:tracePt t="51470" x="917575" y="4165600"/>
          <p14:tracePt t="51479" x="917575" y="4195763"/>
          <p14:tracePt t="51489" x="927100" y="4225925"/>
          <p14:tracePt t="51498" x="938213" y="4256088"/>
          <p14:tracePt t="51508" x="957263" y="4276725"/>
          <p14:tracePt t="51518" x="977900" y="4286250"/>
          <p14:tracePt t="51528" x="998538" y="4306888"/>
          <p14:tracePt t="51538" x="1028700" y="4316413"/>
          <p14:tracePt t="51547" x="1079500" y="4337050"/>
          <p14:tracePt t="51558" x="1128713" y="4346575"/>
          <p14:tracePt t="51568" x="1200150" y="4356100"/>
          <p14:tracePt t="51577" x="1270000" y="4356100"/>
          <p14:tracePt t="51588" x="1362075" y="4356100"/>
          <p14:tracePt t="51597" x="1441450" y="4356100"/>
          <p14:tracePt t="51608" x="1512888" y="4356100"/>
          <p14:tracePt t="51617" x="1563688" y="4356100"/>
          <p14:tracePt t="51627" x="1612900" y="4356100"/>
          <p14:tracePt t="51638" x="1643063" y="4356100"/>
          <p14:tracePt t="51646" x="1654175" y="4356100"/>
          <p14:tracePt t="51656" x="1663700" y="4356100"/>
          <p14:tracePt t="51667" x="1673225" y="4356100"/>
          <p14:tracePt t="51687" x="1684338" y="4356100"/>
          <p14:tracePt t="51736" x="1693863" y="4356100"/>
          <p14:tracePt t="51796" x="1704975" y="4356100"/>
          <p14:tracePt t="52841" x="1693863" y="4376738"/>
          <p14:tracePt t="52853" x="1684338" y="4418013"/>
          <p14:tracePt t="52861" x="1654175" y="4478338"/>
          <p14:tracePt t="52873" x="1624013" y="4527550"/>
          <p14:tracePt t="52881" x="1603375" y="4578350"/>
          <p14:tracePt t="52892" x="1582738" y="4608513"/>
          <p14:tracePt t="52903" x="1582738" y="4629150"/>
          <p14:tracePt t="52926" x="1563688" y="4649788"/>
          <p14:tracePt t="52951" x="1563688" y="4659313"/>
          <p14:tracePt t="53000" x="1582738" y="4668838"/>
          <p14:tracePt t="53009" x="1663700" y="4668838"/>
          <p14:tracePt t="53020" x="1825625" y="4668838"/>
          <p14:tracePt t="53029" x="1976438" y="4668838"/>
          <p14:tracePt t="53040" x="2087563" y="4668838"/>
          <p14:tracePt t="53049" x="2168525" y="4668838"/>
          <p14:tracePt t="53058" x="2228850" y="4668838"/>
          <p14:tracePt t="53068" x="2268538" y="4668838"/>
          <p14:tracePt t="53078" x="2298700" y="4668838"/>
          <p14:tracePt t="53089" x="2328863" y="4679950"/>
          <p14:tracePt t="53099" x="2349500" y="4679950"/>
          <p14:tracePt t="53108" x="2359025" y="4679950"/>
          <p14:tracePt t="53118" x="2370138" y="4679950"/>
          <p14:tracePt t="53416" x="2379663" y="4689475"/>
          <p14:tracePt t="53426" x="2400300" y="4689475"/>
          <p14:tracePt t="53437" x="2439988" y="4689475"/>
          <p14:tracePt t="53446" x="2511425" y="4699000"/>
          <p14:tracePt t="53456" x="2560638" y="4699000"/>
          <p14:tracePt t="53465" x="2611438" y="4699000"/>
          <p14:tracePt t="53476" x="2662238" y="4710113"/>
          <p14:tracePt t="53488" x="2692400" y="4710113"/>
          <p14:tracePt t="53495" x="2713038" y="4710113"/>
          <p14:tracePt t="53507" x="2732088" y="4710113"/>
          <p14:tracePt t="53515" x="2743200" y="4710113"/>
          <p14:tracePt t="53526" x="2763838" y="4710113"/>
          <p14:tracePt t="53544" x="2773363" y="4710113"/>
          <p14:tracePt t="53564" x="2782888" y="4710113"/>
          <p14:tracePt t="53593" x="2794000" y="4710113"/>
          <p14:tracePt t="53883" x="2803525" y="4710113"/>
          <p14:tracePt t="53900" x="2813050" y="4710113"/>
          <p14:tracePt t="53913" x="2843213" y="4710113"/>
          <p14:tracePt t="53922" x="2873375" y="4710113"/>
          <p14:tracePt t="53930" x="2914650" y="4710113"/>
          <p14:tracePt t="53940" x="2954338" y="4710113"/>
          <p14:tracePt t="53950" x="2984500" y="4710113"/>
          <p14:tracePt t="53960" x="2995613" y="4710113"/>
          <p14:tracePt t="53972" x="3005138" y="4710113"/>
          <p14:tracePt t="53980" x="3014663" y="4710113"/>
          <p14:tracePt t="53999" x="3025775" y="4710113"/>
          <p14:tracePt t="54009" x="3035300" y="4710113"/>
          <p14:tracePt t="54061" x="3044825" y="4710113"/>
          <p14:tracePt t="54148" x="3055938" y="4710113"/>
          <p14:tracePt t="54236" x="3065463" y="4710113"/>
          <p14:tracePt t="54266" x="3074988" y="4710113"/>
          <p14:tracePt t="54297" x="3086100" y="4710113"/>
          <p14:tracePt t="54307" x="3095625" y="4710113"/>
          <p14:tracePt t="54326" x="3116263" y="4710113"/>
          <p14:tracePt t="54336" x="3125788" y="4710113"/>
          <p14:tracePt t="54345" x="3136900" y="4710113"/>
          <p14:tracePt t="54355" x="3155950" y="4710113"/>
          <p14:tracePt t="54366" x="3167063" y="4710113"/>
          <p14:tracePt t="54385" x="3176588" y="4710113"/>
          <p14:tracePt t="54395" x="3186113" y="4710113"/>
          <p14:tracePt t="54433" x="3197225" y="4710113"/>
          <p14:tracePt t="54642" x="3206750" y="4710113"/>
          <p14:tracePt t="54652" x="3287713" y="4710113"/>
          <p14:tracePt t="54662" x="3449638" y="4710113"/>
          <p14:tracePt t="54673" x="3670300" y="4710113"/>
          <p14:tracePt t="54682" x="3862388" y="4710113"/>
          <p14:tracePt t="54692" x="4013200" y="4719638"/>
          <p14:tracePt t="54703" x="4154488" y="4719638"/>
          <p14:tracePt t="54712" x="4286250" y="4730750"/>
          <p14:tracePt t="54721" x="4397375" y="4740275"/>
          <p14:tracePt t="54732" x="4497388" y="4760913"/>
          <p14:tracePt t="54743" x="4578350" y="4770438"/>
          <p14:tracePt t="54751" x="4629150" y="4779963"/>
          <p14:tracePt t="54761" x="4678363" y="4791075"/>
          <p14:tracePt t="54772" x="4699000" y="4791075"/>
          <p14:tracePt t="54781" x="4710113" y="4800600"/>
          <p14:tracePt t="54791" x="4719638" y="4800600"/>
          <p14:tracePt t="55058" x="4729163" y="4800600"/>
          <p14:tracePt t="55068" x="4740275" y="4800600"/>
          <p14:tracePt t="55079" x="4749800" y="4800600"/>
          <p14:tracePt t="55087" x="4789488" y="4800600"/>
          <p14:tracePt t="55098" x="4840288" y="4800600"/>
          <p14:tracePt t="55107" x="4900613" y="4800600"/>
          <p14:tracePt t="55117" x="4941888" y="4800600"/>
          <p14:tracePt t="55127" x="4981575" y="4791075"/>
          <p14:tracePt t="55139" x="5002213" y="4791075"/>
          <p14:tracePt t="55147" x="5032375" y="4791075"/>
          <p14:tracePt t="55167" x="5041900" y="4791075"/>
          <p14:tracePt t="55178" x="5053013" y="4791075"/>
          <p14:tracePt t="55196" x="5062538" y="4791075"/>
          <p14:tracePt t="55226" x="5072063" y="4791075"/>
          <p14:tracePt t="55346" x="5083175" y="4791075"/>
          <p14:tracePt t="56135" x="5072063" y="4791075"/>
          <p14:tracePt t="56145" x="5032375" y="4791075"/>
          <p14:tracePt t="56154" x="4891088" y="4800600"/>
          <p14:tracePt t="56163" x="4608513" y="4821238"/>
          <p14:tracePt t="56174" x="4275138" y="4821238"/>
          <p14:tracePt t="56184" x="4003675" y="4821238"/>
          <p14:tracePt t="56194" x="3721100" y="4830763"/>
          <p14:tracePt t="56205" x="3468688" y="4860925"/>
          <p14:tracePt t="56214" x="3236913" y="4891088"/>
          <p14:tracePt t="56225" x="3044825" y="4932363"/>
          <p14:tracePt t="56235" x="2894013" y="4951413"/>
          <p14:tracePt t="56244" x="2782888" y="4981575"/>
          <p14:tracePt t="56255" x="2682875" y="4992688"/>
          <p14:tracePt t="56263" x="2632075" y="5002213"/>
          <p14:tracePt t="56275" x="2581275" y="5011738"/>
          <p14:tracePt t="56283" x="2560638" y="5011738"/>
          <p14:tracePt t="56293" x="2551113" y="5011738"/>
          <p14:tracePt t="56304" x="2541588" y="5022850"/>
          <p14:tracePt t="56323" x="2530475" y="5022850"/>
          <p14:tracePt t="56343" x="2520950" y="5022850"/>
          <p14:tracePt t="56355" x="2511425" y="5022850"/>
          <p14:tracePt t="56363" x="2500313" y="5022850"/>
          <p14:tracePt t="56373" x="2490788" y="5032375"/>
          <p14:tracePt t="56382" x="2470150" y="5032375"/>
          <p14:tracePt t="56393" x="2451100" y="5041900"/>
          <p14:tracePt t="56403" x="2430463" y="5041900"/>
          <p14:tracePt t="56411" x="2390775" y="5053013"/>
          <p14:tracePt t="56422" x="2379663" y="5053013"/>
          <p14:tracePt t="56432" x="2359025" y="5053013"/>
          <p14:tracePt t="56441" x="2349500" y="5053013"/>
          <p14:tracePt t="56451" x="2328863" y="5053013"/>
          <p14:tracePt t="56460" x="2319338" y="5053013"/>
          <p14:tracePt t="56471" x="2298700" y="5053013"/>
          <p14:tracePt t="56481" x="2289175" y="5053013"/>
          <p14:tracePt t="56491" x="2268538" y="5053013"/>
          <p14:tracePt t="56501" x="2249488" y="5053013"/>
          <p14:tracePt t="56511" x="2238375" y="5062538"/>
          <p14:tracePt t="56521" x="2219325" y="5062538"/>
          <p14:tracePt t="56530" x="2208213" y="5062538"/>
          <p14:tracePt t="56540" x="2187575" y="5073650"/>
          <p14:tracePt t="56550" x="2168525" y="5073650"/>
          <p14:tracePt t="56559" x="2157413" y="5073650"/>
          <p14:tracePt t="56569" x="2138363" y="5073650"/>
          <p14:tracePt t="56580" x="2127250" y="5073650"/>
          <p14:tracePt t="56590" x="2117725" y="5073650"/>
          <p14:tracePt t="56600" x="2108200" y="5073650"/>
          <p14:tracePt t="56612" x="2097088" y="5073650"/>
          <p14:tracePt t="56619" x="2087563" y="5073650"/>
          <p14:tracePt t="56649" x="2087563" y="5083175"/>
          <p14:tracePt t="56659" x="2078038" y="5083175"/>
          <p14:tracePt t="56720" x="2066925" y="5083175"/>
          <p14:tracePt t="56799" x="2078038" y="5092700"/>
          <p14:tracePt t="56809" x="2097088" y="5092700"/>
          <p14:tracePt t="56818" x="2117725" y="5103813"/>
          <p14:tracePt t="56828" x="2147888" y="5113338"/>
          <p14:tracePt t="56841" x="2178050" y="5113338"/>
          <p14:tracePt t="56849" x="2219325" y="5113338"/>
          <p14:tracePt t="56859" x="2259013" y="5122863"/>
          <p14:tracePt t="56868" x="2309813" y="5122863"/>
          <p14:tracePt t="56879" x="2349500" y="5133975"/>
          <p14:tracePt t="56888" x="2400300" y="5133975"/>
          <p14:tracePt t="56898" x="2439988" y="5133975"/>
          <p14:tracePt t="56909" x="2500313" y="5133975"/>
          <p14:tracePt t="56922" x="2571750" y="5133975"/>
          <p14:tracePt t="56927" x="2632075" y="5133975"/>
          <p14:tracePt t="56938" x="2692400" y="5133975"/>
          <p14:tracePt t="56948" x="2743200" y="5133975"/>
          <p14:tracePt t="56958" x="2803525" y="5122863"/>
          <p14:tracePt t="56967" x="2843213" y="5122863"/>
          <p14:tracePt t="56978" x="2884488" y="5113338"/>
          <p14:tracePt t="56988" x="2935288" y="5113338"/>
          <p14:tracePt t="56997" x="2974975" y="5113338"/>
          <p14:tracePt t="57008" x="3025775" y="5103813"/>
          <p14:tracePt t="57016" x="3065463" y="5103813"/>
          <p14:tracePt t="57025" x="3116263" y="5103813"/>
          <p14:tracePt t="57037" x="3146425" y="5103813"/>
          <p14:tracePt t="57045" x="3176588" y="5103813"/>
          <p14:tracePt t="57056" x="3197225" y="5103813"/>
          <p14:tracePt t="57066" x="3206750" y="5103813"/>
          <p14:tracePt t="57077" x="3227388" y="5103813"/>
          <p14:tracePt t="57087" x="3236913" y="5103813"/>
          <p14:tracePt t="57095" x="3257550" y="5103813"/>
          <p14:tracePt t="57106" x="3278188" y="5103813"/>
          <p14:tracePt t="57114" x="3317875" y="5103813"/>
          <p14:tracePt t="57125" x="3357563" y="5103813"/>
          <p14:tracePt t="57135" x="3398838" y="5103813"/>
          <p14:tracePt t="57145" x="3459163" y="5103813"/>
          <p14:tracePt t="57154" x="3498850" y="5103813"/>
          <p14:tracePt t="57165" x="3540125" y="5103813"/>
          <p14:tracePt t="57176" x="3570288" y="5103813"/>
          <p14:tracePt t="57185" x="3609975" y="5103813"/>
          <p14:tracePt t="57194" x="3630613" y="5103813"/>
          <p14:tracePt t="57205" x="3660775" y="5103813"/>
          <p14:tracePt t="57214" x="3681413" y="5103813"/>
          <p14:tracePt t="57224" x="3711575" y="5103813"/>
          <p14:tracePt t="57233" x="3730625" y="5103813"/>
          <p14:tracePt t="57243" x="3760788" y="5103813"/>
          <p14:tracePt t="57255" x="3771900" y="5103813"/>
          <p14:tracePt t="57264" x="3802063" y="5103813"/>
          <p14:tracePt t="57284" x="3811588" y="5103813"/>
          <p14:tracePt t="57293" x="3822700" y="5103813"/>
          <p14:tracePt t="57323" x="3832225" y="5103813"/>
          <p14:tracePt t="57363" x="3841750" y="5103813"/>
          <p14:tracePt t="57393" x="3841750" y="5113338"/>
          <p14:tracePt t="58656" x="3852863" y="5113338"/>
          <p14:tracePt t="58686" x="3862388" y="5113338"/>
          <p14:tracePt t="58696" x="3871913" y="5113338"/>
          <p14:tracePt t="58706" x="3883025" y="5122863"/>
          <p14:tracePt t="58716" x="3902075" y="5122863"/>
          <p14:tracePt t="58725" x="3922713" y="5133975"/>
          <p14:tracePt t="58737" x="3943350" y="5133975"/>
          <p14:tracePt t="58745" x="3962400" y="5133975"/>
          <p14:tracePt t="58755" x="3983038" y="5133975"/>
          <p14:tracePt t="58764" x="3994150" y="5133975"/>
          <p14:tracePt t="58775" x="4003675" y="5143500"/>
          <p14:tracePt t="58784" x="4013200" y="5143500"/>
          <p14:tracePt t="58805" x="4024313" y="5143500"/>
          <p14:tracePt t="58852" x="4033838" y="5143500"/>
          <p14:tracePt t="61850" x="4024313" y="5143500"/>
          <p14:tracePt t="61860" x="4013200" y="5143500"/>
          <p14:tracePt t="61869" x="4003675" y="5143500"/>
          <p14:tracePt t="61881" x="3983038" y="5143500"/>
          <p14:tracePt t="61890" x="3952875" y="5143500"/>
          <p14:tracePt t="61900" x="3932238" y="5143500"/>
          <p14:tracePt t="61909" x="3913188" y="5143500"/>
          <p14:tracePt t="61923" x="3902075" y="5143500"/>
          <p14:tracePt t="61929" x="3883025" y="5143500"/>
          <p14:tracePt t="61939" x="3862388" y="5143500"/>
          <p14:tracePt t="61951" x="3852863" y="5133975"/>
          <p14:tracePt t="61958" x="3841750" y="5133975"/>
          <p14:tracePt t="61969" x="3822700" y="5133975"/>
          <p14:tracePt t="61979" x="3811588" y="5133975"/>
          <p14:tracePt t="61999" x="3802063" y="5133975"/>
          <p14:tracePt t="62008" x="3790950" y="5133975"/>
          <p14:tracePt t="62047" x="3781425" y="5133975"/>
          <p14:tracePt t="64255" x="3760788" y="5133975"/>
          <p14:tracePt t="64264" x="3700463" y="5133975"/>
          <p14:tracePt t="64274" x="3509963" y="5133975"/>
          <p14:tracePt t="64285" x="3236913" y="5143500"/>
          <p14:tracePt t="64294" x="3014663" y="5143500"/>
          <p14:tracePt t="64304" x="2813050" y="5164138"/>
          <p14:tracePt t="64315" x="2641600" y="5173663"/>
          <p14:tracePt t="64324" x="2430463" y="5203825"/>
          <p14:tracePt t="64335" x="2228850" y="5213350"/>
          <p14:tracePt t="64344" x="2057400" y="5224463"/>
          <p14:tracePt t="64355" x="1925638" y="5233988"/>
          <p14:tracePt t="64363" x="1814513" y="5245100"/>
          <p14:tracePt t="64373" x="1735138" y="5245100"/>
          <p14:tracePt t="64385" x="1673225" y="5245100"/>
          <p14:tracePt t="64393" x="1633538" y="5245100"/>
          <p14:tracePt t="64402" x="1624013" y="5245100"/>
          <p14:tracePt t="64641" x="1612900" y="5245100"/>
          <p14:tracePt t="64652" x="1612900" y="5254625"/>
          <p14:tracePt t="64660" x="1612900" y="5264150"/>
          <p14:tracePt t="64670" x="1603375" y="5275263"/>
          <p14:tracePt t="64681" x="1603375" y="5284788"/>
          <p14:tracePt t="64691" x="1573213" y="5314950"/>
          <p14:tracePt t="64702" x="1563688" y="5335588"/>
          <p14:tracePt t="64710" x="1533525" y="5365750"/>
          <p14:tracePt t="64719" x="1512888" y="5405438"/>
          <p14:tracePt t="64730" x="1482725" y="5426075"/>
          <p14:tracePt t="64740" x="1462088" y="5456238"/>
          <p14:tracePt t="64752" x="1452563" y="5476875"/>
          <p14:tracePt t="64760" x="1441450" y="5486400"/>
          <p14:tracePt t="64771" x="1441450" y="5495925"/>
          <p14:tracePt t="64798" x="1441450" y="5507038"/>
          <p14:tracePt t="64869" x="1441450" y="5516563"/>
          <p14:tracePt t="64879" x="1452563" y="5516563"/>
          <p14:tracePt t="64889" x="1462088" y="5516563"/>
          <p14:tracePt t="64909" x="1482725" y="5516563"/>
          <p14:tracePt t="64928" x="1492250" y="5516563"/>
          <p14:tracePt t="64938" x="1503363" y="5516563"/>
          <p14:tracePt t="64958" x="1512888" y="5516563"/>
          <p14:tracePt t="64968" x="1522413" y="5516563"/>
          <p14:tracePt t="64978" x="1533525" y="5516563"/>
          <p14:tracePt t="64997" x="1543050" y="5516563"/>
          <p14:tracePt t="65007" x="1552575" y="5516563"/>
          <p14:tracePt t="65027" x="1563688" y="5516563"/>
          <p14:tracePt t="65065" x="1573213" y="5516563"/>
          <p14:tracePt t="65324" x="1582738" y="5516563"/>
          <p14:tracePt t="65334" x="1624013" y="5516563"/>
          <p14:tracePt t="65343" x="1714500" y="5526088"/>
          <p14:tracePt t="65353" x="1835150" y="5537200"/>
          <p14:tracePt t="65363" x="1985963" y="5537200"/>
          <p14:tracePt t="65374" x="2087563" y="5546725"/>
          <p14:tracePt t="65384" x="2187575" y="5546725"/>
          <p14:tracePt t="65393" x="2268538" y="5546725"/>
          <p14:tracePt t="65403" x="2328863" y="5546725"/>
          <p14:tracePt t="65412" x="2390775" y="5546725"/>
          <p14:tracePt t="65423" x="2451100" y="5537200"/>
          <p14:tracePt t="65432" x="2490788" y="5526088"/>
          <p14:tracePt t="65443" x="2530475" y="5526088"/>
          <p14:tracePt t="65453" x="2551113" y="5516563"/>
          <p14:tracePt t="65463" x="2571750" y="5516563"/>
          <p14:tracePt t="65472" x="2592388" y="5516563"/>
          <p14:tracePt t="65485" x="2601913" y="5516563"/>
          <p14:tracePt t="65502" x="2611438" y="5516563"/>
          <p14:tracePt t="65749" x="2622550" y="5516563"/>
          <p14:tracePt t="65768" x="2652713" y="5516563"/>
          <p14:tracePt t="65780" x="2701925" y="5516563"/>
          <p14:tracePt t="65789" x="2813050" y="5516563"/>
          <p14:tracePt t="65800" x="2924175" y="5516563"/>
          <p14:tracePt t="65807" x="3035300" y="5516563"/>
          <p14:tracePt t="65820" x="3106738" y="5516563"/>
          <p14:tracePt t="65828" x="3155950" y="5516563"/>
          <p14:tracePt t="65839" x="3186113" y="5516563"/>
          <p14:tracePt t="65847" x="3206750" y="5516563"/>
          <p14:tracePt t="65867" x="3216275" y="5516563"/>
          <p14:tracePt t="74239" x="3197225" y="5486400"/>
          <p14:tracePt t="74248" x="3136900" y="5365750"/>
          <p14:tracePt t="74256" x="2954338" y="5062538"/>
          <p14:tracePt t="74265" x="2743200" y="4740275"/>
          <p14:tracePt t="74276" x="2451100" y="4346575"/>
          <p14:tracePt t="74287" x="2108200" y="3883025"/>
          <p14:tracePt t="74296" x="1754188" y="3359150"/>
          <p14:tracePt t="74306" x="1362075" y="2743200"/>
          <p14:tracePt t="74316" x="1049338" y="2178050"/>
          <p14:tracePt t="74325" x="746125" y="1663700"/>
          <p14:tracePt t="74335" x="534988" y="1311275"/>
          <p14:tracePt t="74345" x="363538" y="1019175"/>
          <p14:tracePt t="74355" x="282575" y="836613"/>
          <p14:tracePt t="74366" x="222250" y="725488"/>
          <p14:tracePt t="74375" x="180975" y="665163"/>
          <p14:tracePt t="74385" x="171450" y="635000"/>
          <p14:tracePt t="74595" x="161925" y="635000"/>
          <p14:tracePt t="74603" x="150813" y="625475"/>
          <p14:tracePt t="74612" x="101600" y="584200"/>
          <p14:tracePt t="75414" x="484188" y="2138363"/>
          <p14:tracePt t="75414" x="725488" y="2490788"/>
          <p14:tracePt t="75414" x="927100" y="2794000"/>
          <p14:tracePt t="75414" x="1079500" y="2995613"/>
          <p14:tracePt t="75414" x="1200150" y="3136900"/>
          <p14:tracePt t="75414" x="1270000" y="3236913"/>
          <p14:tracePt t="75414" x="1311275" y="3287713"/>
          <p14:tracePt t="75414" x="1362075" y="3197225"/>
          <p14:tracePt t="75414" x="1492250" y="2965450"/>
          <p14:tracePt t="75414" x="1714500" y="2641600"/>
          <p14:tracePt t="75414" x="1895475" y="2370138"/>
          <p14:tracePt t="75414" x="2117725" y="2036763"/>
          <p14:tracePt t="75414" x="2379663" y="1704975"/>
          <p14:tracePt t="75414" x="2632075" y="1422400"/>
          <p14:tracePt t="75414" x="2894013" y="1149350"/>
          <p14:tracePt t="75414" x="3106738" y="947738"/>
          <p14:tracePt t="75414" x="3308350" y="755650"/>
          <p14:tracePt t="75414" x="3408363" y="665163"/>
          <p14:tracePt t="75414" x="3498850" y="584200"/>
          <p14:tracePt t="75414" x="3549650" y="534988"/>
          <p14:tracePt t="75414" x="3570288" y="523875"/>
          <p14:tracePt t="75414" x="3579813" y="523875"/>
          <p14:tracePt t="75414" x="3609975" y="523875"/>
          <p14:tracePt t="75414" x="3721100" y="544513"/>
          <p14:tracePt t="75414" x="3952875" y="584200"/>
          <p14:tracePt t="75414" x="4275138" y="646113"/>
          <p14:tracePt t="75414" x="4598988" y="715963"/>
          <p14:tracePt t="75414" x="4860925" y="766763"/>
          <p14:tracePt t="75414" x="5122863" y="796925"/>
          <p14:tracePt t="75414" x="5334000" y="836613"/>
          <p14:tracePt t="75414" x="5516563" y="866775"/>
          <p14:tracePt t="75414" x="5646738" y="887413"/>
          <p14:tracePt t="75414" x="5748338" y="908050"/>
          <p14:tracePt t="75414" x="5808663" y="917575"/>
          <p14:tracePt t="75414" x="5838825" y="927100"/>
          <p14:tracePt t="75414" x="5848350" y="927100"/>
          <p14:tracePt t="75414" x="5859463" y="927100"/>
          <p14:tracePt t="75414" x="5899150" y="896938"/>
          <p14:tracePt t="75414" x="6000750" y="776288"/>
          <p14:tracePt t="75414" x="6121400" y="635000"/>
          <p14:tracePt t="75414" x="6242050" y="484188"/>
          <p14:tracePt t="75414" x="6343650" y="322263"/>
          <p14:tracePt t="75414" x="6413500" y="171450"/>
          <p14:tracePt t="75414" x="6473825" y="20638"/>
          <p14:tracePt t="75414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77A98-382B-4CC9-BFE6-60FEA3AD2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55586"/>
          </a:xfrm>
        </p:spPr>
        <p:txBody>
          <a:bodyPr/>
          <a:lstStyle/>
          <a:p>
            <a:pPr algn="ctr"/>
            <a:r>
              <a:rPr lang="en-US" dirty="0"/>
              <a:t>ERC-721: a concise 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A49A63-6A89-4C5B-8FC5-D12AC6F038B8}"/>
              </a:ext>
            </a:extLst>
          </p:cNvPr>
          <p:cNvSpPr txBox="1"/>
          <p:nvPr/>
        </p:nvSpPr>
        <p:spPr>
          <a:xfrm>
            <a:off x="838200" y="2314222"/>
            <a:ext cx="1091353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sz="1600" b="0" i="0" dirty="0">
                <a:solidFill>
                  <a:srgbClr val="6F42C1"/>
                </a:solidFill>
                <a:effectLst/>
                <a:latin typeface="Consolas" panose="020B0609020204030204" pitchFamily="49" charset="0"/>
              </a:rPr>
              <a:t> ERC721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Methods</a:t>
            </a:r>
          </a:p>
          <a:p>
            <a:r>
              <a:rPr lang="en-US" sz="1600" b="0" i="0" dirty="0">
                <a:solidFill>
                  <a:schemeClr val="bg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i="0" dirty="0" err="1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ownerOf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(uint256 _</a:t>
            </a:r>
            <a:r>
              <a:rPr lang="en-US" sz="1600" b="0" i="0" dirty="0" err="1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tokenId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external view returns 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(address);</a:t>
            </a:r>
            <a:endParaRPr lang="en-US" sz="1600" b="0" i="0" dirty="0">
              <a:solidFill>
                <a:schemeClr val="bg2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i="0" dirty="0" err="1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balanceOf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(address _owner)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external view returns 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(uint256);</a:t>
            </a:r>
          </a:p>
          <a:p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i="0" dirty="0" err="1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safeTransferFrom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(address _from, address _to, uint256 _</a:t>
            </a:r>
            <a:r>
              <a:rPr lang="en-US" sz="1600" b="0" i="0" dirty="0" err="1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tokenId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external payable</a:t>
            </a:r>
            <a:r>
              <a:rPr lang="en-US" sz="1600" b="0" i="0" dirty="0"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</a:rPr>
              <a:t>    . . .</a:t>
            </a:r>
          </a:p>
          <a:p>
            <a:endParaRPr lang="en-US" sz="1600" dirty="0">
              <a:solidFill>
                <a:srgbClr val="24292E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Events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1600" b="0" i="0" dirty="0">
                <a:solidFill>
                  <a:srgbClr val="D73A4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i="0" dirty="0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Transfer</a:t>
            </a:r>
            <a:r>
              <a:rPr lang="en-US" sz="1600" b="0" i="0" dirty="0">
                <a:effectLst/>
                <a:latin typeface="Consolas" panose="020B0609020204030204" pitchFamily="49" charset="0"/>
              </a:rPr>
              <a:t>(address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indexed</a:t>
            </a:r>
            <a:r>
              <a:rPr lang="en-US" sz="1600" b="0" i="0" dirty="0">
                <a:effectLst/>
                <a:latin typeface="Consolas" panose="020B0609020204030204" pitchFamily="49" charset="0"/>
              </a:rPr>
              <a:t> _from, address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indexed</a:t>
            </a:r>
            <a:r>
              <a:rPr lang="en-US" sz="1600" b="0" i="0" dirty="0">
                <a:effectLst/>
                <a:latin typeface="Consolas" panose="020B0609020204030204" pitchFamily="49" charset="0"/>
              </a:rPr>
              <a:t> _to, uint256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indexed</a:t>
            </a:r>
            <a:r>
              <a:rPr lang="en-US" sz="1600" b="0" i="0" dirty="0">
                <a:effectLst/>
                <a:latin typeface="Consolas" panose="020B0609020204030204" pitchFamily="49" charset="0"/>
              </a:rPr>
              <a:t> _</a:t>
            </a:r>
            <a:r>
              <a:rPr lang="en-US" sz="1600" b="0" i="0" dirty="0" err="1">
                <a:effectLst/>
                <a:latin typeface="Consolas" panose="020B0609020204030204" pitchFamily="49" charset="0"/>
              </a:rPr>
              <a:t>tokenId</a:t>
            </a:r>
            <a:r>
              <a:rPr lang="en-US" sz="1600" b="0" i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i="0" dirty="0">
                <a:solidFill>
                  <a:srgbClr val="D73A4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1600" b="0" i="0" dirty="0">
                <a:solidFill>
                  <a:srgbClr val="D73A4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i="0" dirty="0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Approval</a:t>
            </a:r>
            <a:r>
              <a:rPr lang="en-US" sz="1600" b="0" i="0" dirty="0">
                <a:effectLst/>
                <a:latin typeface="Consolas" panose="020B0609020204030204" pitchFamily="49" charset="0"/>
              </a:rPr>
              <a:t>(address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indexed</a:t>
            </a:r>
            <a:r>
              <a:rPr lang="en-US" sz="1600" b="0" i="0" dirty="0">
                <a:effectLst/>
                <a:latin typeface="Consolas" panose="020B0609020204030204" pitchFamily="49" charset="0"/>
              </a:rPr>
              <a:t> _owner, address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indexed</a:t>
            </a:r>
            <a:r>
              <a:rPr lang="en-US" sz="1600" b="0" i="0" dirty="0">
                <a:effectLst/>
                <a:latin typeface="Consolas" panose="020B0609020204030204" pitchFamily="49" charset="0"/>
              </a:rPr>
              <a:t> _approved, uint256 </a:t>
            </a:r>
            <a:r>
              <a:rPr lang="en-US" sz="1600" b="0" i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indexed</a:t>
            </a:r>
            <a:r>
              <a:rPr lang="en-US" sz="1600" b="0" i="0" dirty="0">
                <a:effectLst/>
                <a:latin typeface="Consolas" panose="020B0609020204030204" pitchFamily="49" charset="0"/>
              </a:rPr>
              <a:t> _</a:t>
            </a:r>
            <a:r>
              <a:rPr lang="en-US" sz="1600" b="0" i="0" dirty="0" err="1">
                <a:effectLst/>
                <a:latin typeface="Consolas" panose="020B0609020204030204" pitchFamily="49" charset="0"/>
              </a:rPr>
              <a:t>tokenId</a:t>
            </a:r>
            <a:r>
              <a:rPr lang="en-US" sz="1600" b="0" i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    . . .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55" name="Audio 54">
            <a:hlinkClick r:id="" action="ppaction://media"/>
            <a:extLst>
              <a:ext uri="{FF2B5EF4-FFF2-40B4-BE49-F238E27FC236}">
                <a16:creationId xmlns:a16="http://schemas.microsoft.com/office/drawing/2014/main" id="{3A577E20-C7FF-45A6-B182-E207F9D0DB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7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34"/>
    </mc:Choice>
    <mc:Fallback xmlns="">
      <p:transition spd="slow" advTm="63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346" x="2259013" y="6746875"/>
          <p14:tracePt t="8356" x="2187575" y="6656388"/>
          <p14:tracePt t="8367" x="2117725" y="6584950"/>
          <p14:tracePt t="8375" x="2047875" y="6494463"/>
          <p14:tracePt t="8387" x="1966913" y="6403975"/>
          <p14:tracePt t="8395" x="1906588" y="6334125"/>
          <p14:tracePt t="8406" x="1835150" y="6273800"/>
          <p14:tracePt t="8415" x="1795463" y="6223000"/>
          <p14:tracePt t="8424" x="1735138" y="6162675"/>
          <p14:tracePt t="8435" x="1693863" y="6111875"/>
          <p14:tracePt t="8443" x="1654175" y="6061075"/>
          <p14:tracePt t="8454" x="1612900" y="6010275"/>
          <p14:tracePt t="8464" x="1593850" y="5991225"/>
          <p14:tracePt t="8472" x="1563688" y="5961063"/>
          <p14:tracePt t="8732" x="1533525" y="5919788"/>
          <p14:tracePt t="8742" x="1431925" y="5748338"/>
          <p14:tracePt t="8751" x="1230313" y="5395913"/>
          <p14:tracePt t="8761" x="1079500" y="5113338"/>
          <p14:tracePt t="8770" x="957263" y="4851400"/>
          <p14:tracePt t="8780" x="866775" y="4598988"/>
          <p14:tracePt t="8790" x="785813" y="4367213"/>
          <p14:tracePt t="8802" x="746125" y="4154488"/>
          <p14:tracePt t="8809" x="715963" y="3994150"/>
          <p14:tracePt t="8820" x="695325" y="3873500"/>
          <p14:tracePt t="8830" x="685800" y="3781425"/>
          <p14:tracePt t="8839" x="685800" y="3711575"/>
          <p14:tracePt t="8849" x="685800" y="3670300"/>
          <p14:tracePt t="8859" x="685800" y="3651250"/>
          <p14:tracePt t="8870" x="685800" y="3640138"/>
          <p14:tracePt t="9147" x="695325" y="3621088"/>
          <p14:tracePt t="9157" x="715963" y="3579813"/>
          <p14:tracePt t="9167" x="755650" y="3498850"/>
          <p14:tracePt t="9177" x="817563" y="3389313"/>
          <p14:tracePt t="9186" x="866775" y="3287713"/>
          <p14:tracePt t="9197" x="908050" y="3197225"/>
          <p14:tracePt t="9207" x="938213" y="3155950"/>
          <p14:tracePt t="9217" x="957263" y="3116263"/>
          <p14:tracePt t="9225" x="989013" y="3086100"/>
          <p14:tracePt t="9236" x="989013" y="3065463"/>
          <p14:tracePt t="9246" x="1008063" y="3055938"/>
          <p14:tracePt t="9256" x="1008063" y="3046413"/>
          <p14:tracePt t="9267" x="1019175" y="3035300"/>
          <p14:tracePt t="9275" x="1028700" y="3025775"/>
          <p14:tracePt t="9287" x="1038225" y="3016250"/>
          <p14:tracePt t="9296" x="1049338" y="3005138"/>
          <p14:tracePt t="9306" x="1058863" y="2995613"/>
          <p14:tracePt t="9335" x="1068388" y="2984500"/>
          <p14:tracePt t="9603" x="1079500" y="2984500"/>
          <p14:tracePt t="9612" x="1089025" y="2974975"/>
          <p14:tracePt t="9623" x="1098550" y="2974975"/>
          <p14:tracePt t="9633" x="1098550" y="2965450"/>
          <p14:tracePt t="9641" x="1109663" y="2965450"/>
          <p14:tracePt t="9661" x="1119188" y="2954338"/>
          <p14:tracePt t="9721" x="1128713" y="2954338"/>
          <p14:tracePt t="10156" x="1098550" y="2984500"/>
          <p14:tracePt t="10167" x="1049338" y="3065463"/>
          <p14:tracePt t="10175" x="989013" y="3167063"/>
          <p14:tracePt t="10185" x="927100" y="3257550"/>
          <p14:tracePt t="10195" x="877888" y="3359150"/>
          <p14:tracePt t="10207" x="847725" y="3429000"/>
          <p14:tracePt t="10217" x="827088" y="3519488"/>
          <p14:tracePt t="10225" x="806450" y="3600450"/>
          <p14:tracePt t="10236" x="796925" y="3681413"/>
          <p14:tracePt t="10245" x="796925" y="3751263"/>
          <p14:tracePt t="10255" x="806450" y="3822700"/>
          <p14:tracePt t="10267" x="827088" y="3862388"/>
          <p14:tracePt t="10275" x="847725" y="3913188"/>
          <p14:tracePt t="10286" x="877888" y="3963988"/>
          <p14:tracePt t="10295" x="917575" y="3994150"/>
          <p14:tracePt t="10305" x="947738" y="4033838"/>
          <p14:tracePt t="10314" x="977900" y="4044950"/>
          <p14:tracePt t="10323" x="1028700" y="4075113"/>
          <p14:tracePt t="10333" x="1058863" y="4094163"/>
          <p14:tracePt t="10344" x="1119188" y="4114800"/>
          <p14:tracePt t="10353" x="1190625" y="4135438"/>
          <p14:tracePt t="10363" x="1270000" y="4154488"/>
          <p14:tracePt t="10373" x="1362075" y="4175125"/>
          <p14:tracePt t="10384" x="1431925" y="4195763"/>
          <p14:tracePt t="10393" x="1492250" y="4216400"/>
          <p14:tracePt t="10404" x="1522413" y="4235450"/>
          <p14:tracePt t="10412" x="1552575" y="4256088"/>
          <p14:tracePt t="10423" x="1582738" y="4276725"/>
          <p14:tracePt t="10434" x="1593850" y="4286250"/>
          <p14:tracePt t="10442" x="1603375" y="4295775"/>
          <p14:tracePt t="10462" x="1612900" y="4295775"/>
          <p14:tracePt t="10491" x="1612900" y="4306888"/>
          <p14:tracePt t="10541" x="1624013" y="4306888"/>
          <p14:tracePt t="10611" x="1624013" y="4316413"/>
          <p14:tracePt t="11590" x="1603375" y="4316413"/>
          <p14:tracePt t="11600" x="1533525" y="4306888"/>
          <p14:tracePt t="11611" x="1411288" y="4246563"/>
          <p14:tracePt t="11619" x="1260475" y="4144963"/>
          <p14:tracePt t="11629" x="1149350" y="4064000"/>
          <p14:tracePt t="11641" x="1058863" y="3983038"/>
          <p14:tracePt t="11651" x="989013" y="3903663"/>
          <p14:tracePt t="11660" x="938213" y="3822700"/>
          <p14:tracePt t="11671" x="896938" y="3741738"/>
          <p14:tracePt t="11679" x="866775" y="3670300"/>
          <p14:tracePt t="11689" x="847725" y="3600450"/>
          <p14:tracePt t="11700" x="827088" y="3540125"/>
          <p14:tracePt t="11710" x="827088" y="3489325"/>
          <p14:tracePt t="11719" x="827088" y="3419475"/>
          <p14:tracePt t="11728" x="827088" y="3378200"/>
          <p14:tracePt t="11739" x="857250" y="3317875"/>
          <p14:tracePt t="11750" x="887413" y="3267075"/>
          <p14:tracePt t="11759" x="927100" y="3217863"/>
          <p14:tracePt t="11770" x="1008063" y="3167063"/>
          <p14:tracePt t="11780" x="1089025" y="3106738"/>
          <p14:tracePt t="11788" x="1200150" y="3065463"/>
          <p14:tracePt t="11800" x="1311275" y="3025775"/>
          <p14:tracePt t="11808" x="1422400" y="2995613"/>
          <p14:tracePt t="11818" x="1533525" y="2974975"/>
          <p14:tracePt t="11827" x="1612900" y="2965450"/>
          <p14:tracePt t="11838" x="1693863" y="2954338"/>
          <p14:tracePt t="11847" x="1744663" y="2954338"/>
          <p14:tracePt t="11857" x="1774825" y="2944813"/>
          <p14:tracePt t="11867" x="1784350" y="2944813"/>
          <p14:tracePt t="11877" x="1795463" y="2944813"/>
          <p14:tracePt t="11887" x="1804988" y="2944813"/>
          <p14:tracePt t="12204" x="1814513" y="2944813"/>
          <p14:tracePt t="12212" x="1835150" y="2944813"/>
          <p14:tracePt t="12223" x="1895475" y="2935288"/>
          <p14:tracePt t="12233" x="2016125" y="2924175"/>
          <p14:tracePt t="12243" x="2168525" y="2914650"/>
          <p14:tracePt t="12253" x="2298700" y="2914650"/>
          <p14:tracePt t="12263" x="2409825" y="2914650"/>
          <p14:tracePt t="12272" x="2490788" y="2914650"/>
          <p14:tracePt t="12284" x="2551113" y="2924175"/>
          <p14:tracePt t="12293" x="2601913" y="2924175"/>
          <p14:tracePt t="12302" x="2632075" y="2924175"/>
          <p14:tracePt t="12312" x="2662238" y="2924175"/>
          <p14:tracePt t="12322" x="2682875" y="2924175"/>
          <p14:tracePt t="12333" x="2701925" y="2924175"/>
          <p14:tracePt t="12342" x="2722563" y="2924175"/>
          <p14:tracePt t="12352" x="2732088" y="2924175"/>
          <p14:tracePt t="12361" x="2743200" y="2924175"/>
          <p14:tracePt t="12372" x="2743200" y="2914650"/>
          <p14:tracePt t="12381" x="2752725" y="2914650"/>
          <p14:tracePt t="12399" x="2763838" y="2905125"/>
          <p14:tracePt t="12429" x="2773363" y="2894013"/>
          <p14:tracePt t="12440" x="2782888" y="2894013"/>
          <p14:tracePt t="12469" x="2782888" y="2884488"/>
          <p14:tracePt t="12499" x="2782888" y="2874963"/>
          <p14:tracePt t="12510" x="2782888" y="2863850"/>
          <p14:tracePt t="12519" x="2782888" y="2833688"/>
          <p14:tracePt t="12529" x="2701925" y="2773363"/>
          <p14:tracePt t="12540" x="2571750" y="2662238"/>
          <p14:tracePt t="12550" x="2409825" y="2562225"/>
          <p14:tracePt t="12560" x="2309813" y="2511425"/>
          <p14:tracePt t="12572" x="2219325" y="2490788"/>
          <p14:tracePt t="12579" x="2157413" y="2481263"/>
          <p14:tracePt t="12589" x="2087563" y="2481263"/>
          <p14:tracePt t="12599" x="2016125" y="2481263"/>
          <p14:tracePt t="12610" x="1946275" y="2511425"/>
          <p14:tracePt t="12618" x="1876425" y="2541588"/>
          <p14:tracePt t="12628" x="1814513" y="2571750"/>
          <p14:tracePt t="12639" x="1754188" y="2611438"/>
          <p14:tracePt t="12649" x="1704975" y="2652713"/>
          <p14:tracePt t="12658" x="1663700" y="2682875"/>
          <p14:tracePt t="12670" x="1643063" y="2713038"/>
          <p14:tracePt t="12678" x="1624013" y="2733675"/>
          <p14:tracePt t="12688" x="1593850" y="2763838"/>
          <p14:tracePt t="12700" x="1582738" y="2782888"/>
          <p14:tracePt t="12709" x="1582738" y="2803525"/>
          <p14:tracePt t="12718" x="1582738" y="2813050"/>
          <p14:tracePt t="12728" x="1582738" y="2824163"/>
          <p14:tracePt t="12739" x="1582738" y="2844800"/>
          <p14:tracePt t="12748" x="1582738" y="2854325"/>
          <p14:tracePt t="12757" x="1603375" y="2874963"/>
          <p14:tracePt t="12768" x="1624013" y="2894013"/>
          <p14:tracePt t="12777" x="1654175" y="2914650"/>
          <p14:tracePt t="12787" x="1714500" y="2924175"/>
          <p14:tracePt t="12798" x="1765300" y="2935288"/>
          <p14:tracePt t="12808" x="1855788" y="2944813"/>
          <p14:tracePt t="12817" x="1955800" y="2944813"/>
          <p14:tracePt t="12827" x="2066925" y="2935288"/>
          <p14:tracePt t="12837" x="2178050" y="2914650"/>
          <p14:tracePt t="12848" x="2279650" y="2884488"/>
          <p14:tracePt t="12856" x="2349500" y="2863850"/>
          <p14:tracePt t="12867" x="2420938" y="2844800"/>
          <p14:tracePt t="12876" x="2460625" y="2824163"/>
          <p14:tracePt t="12886" x="2520950" y="2813050"/>
          <p14:tracePt t="12896" x="2551113" y="2803525"/>
          <p14:tracePt t="12905" x="2560638" y="2803525"/>
          <p14:tracePt t="12916" x="2571750" y="2803525"/>
          <p14:tracePt t="12924" x="2581275" y="2803525"/>
          <p14:tracePt t="12945" x="2592388" y="2803525"/>
          <p14:tracePt t="15005" x="2601913" y="2803525"/>
          <p14:tracePt t="15015" x="2622550" y="2803525"/>
          <p14:tracePt t="15025" x="2641600" y="2813050"/>
          <p14:tracePt t="15035" x="2682875" y="2824163"/>
          <p14:tracePt t="15045" x="2732088" y="2844800"/>
          <p14:tracePt t="15055" x="2803525" y="2863850"/>
          <p14:tracePt t="15065" x="2873375" y="2874963"/>
          <p14:tracePt t="15075" x="2935288" y="2884488"/>
          <p14:tracePt t="15085" x="3035300" y="2894013"/>
          <p14:tracePt t="15095" x="3116263" y="2905125"/>
          <p14:tracePt t="15103" x="3206750" y="2905125"/>
          <p14:tracePt t="15116" x="3278188" y="2905125"/>
          <p14:tracePt t="15124" x="3357563" y="2905125"/>
          <p14:tracePt t="15133" x="3438525" y="2905125"/>
          <p14:tracePt t="15143" x="3540125" y="2905125"/>
          <p14:tracePt t="15154" x="3619500" y="2914650"/>
          <p14:tracePt t="15164" x="3681413" y="2914650"/>
          <p14:tracePt t="15173" x="3751263" y="2914650"/>
          <p14:tracePt t="15184" x="3822700" y="2914650"/>
          <p14:tracePt t="15193" x="3871913" y="2924175"/>
          <p14:tracePt t="15203" x="3922713" y="2924175"/>
          <p14:tracePt t="15216" x="3952875" y="2935288"/>
          <p14:tracePt t="15223" x="3973513" y="2935288"/>
          <p14:tracePt t="15232" x="3983038" y="2935288"/>
          <p14:tracePt t="15242" x="3994150" y="2935288"/>
          <p14:tracePt t="15519" x="3994150" y="2944813"/>
          <p14:tracePt t="15530" x="3994150" y="2954338"/>
          <p14:tracePt t="15540" x="4013200" y="2974975"/>
          <p14:tracePt t="15548" x="4033838" y="2995613"/>
          <p14:tracePt t="15559" x="4064000" y="3025775"/>
          <p14:tracePt t="15569" x="4114800" y="3046413"/>
          <p14:tracePt t="15580" x="4165600" y="3076575"/>
          <p14:tracePt t="15589" x="4195763" y="3095625"/>
          <p14:tracePt t="15600" x="4225925" y="3106738"/>
          <p14:tracePt t="15609" x="4265613" y="3116263"/>
          <p14:tracePt t="15620" x="4275138" y="3125788"/>
          <p14:tracePt t="15629" x="4295775" y="3136900"/>
          <p14:tracePt t="15638" x="4316413" y="3136900"/>
          <p14:tracePt t="15650" x="4337050" y="3146425"/>
          <p14:tracePt t="15657" x="4356100" y="3146425"/>
          <p14:tracePt t="15669" x="4367213" y="3155950"/>
          <p14:tracePt t="15678" x="4376738" y="3155950"/>
          <p14:tracePt t="15688" x="4397375" y="3155950"/>
          <p14:tracePt t="15708" x="4416425" y="3155950"/>
          <p14:tracePt t="15728" x="4427538" y="3155950"/>
          <p14:tracePt t="15748" x="4437063" y="3167063"/>
          <p14:tracePt t="15896" x="4406900" y="3167063"/>
          <p14:tracePt t="15905" x="4367213" y="3167063"/>
          <p14:tracePt t="15916" x="4337050" y="3167063"/>
          <p14:tracePt t="15926" x="4295775" y="3167063"/>
          <p14:tracePt t="15936" x="4275138" y="3167063"/>
          <p14:tracePt t="15946" x="4244975" y="3167063"/>
          <p14:tracePt t="15955" x="4214813" y="3167063"/>
          <p14:tracePt t="15967" x="4205288" y="3167063"/>
          <p14:tracePt t="15975" x="4195763" y="3167063"/>
          <p14:tracePt t="15984" x="4184650" y="3167063"/>
          <p14:tracePt t="15995" x="4175125" y="3167063"/>
          <p14:tracePt t="16016" x="4175125" y="3176588"/>
          <p14:tracePt t="16034" x="4165600" y="3176588"/>
          <p14:tracePt t="16074" x="4154488" y="3176588"/>
          <p14:tracePt t="16115" x="4184650" y="3176588"/>
          <p14:tracePt t="16125" x="4244975" y="3167063"/>
          <p14:tracePt t="16132" x="4367213" y="3155950"/>
          <p14:tracePt t="16142" x="4487863" y="3125788"/>
          <p14:tracePt t="16154" x="4578350" y="3116263"/>
          <p14:tracePt t="16162" x="4648200" y="3106738"/>
          <p14:tracePt t="16173" x="4710113" y="3106738"/>
          <p14:tracePt t="16184" x="4749800" y="3106738"/>
          <p14:tracePt t="16192" x="4779963" y="3095625"/>
          <p14:tracePt t="16205" x="4810125" y="3095625"/>
          <p14:tracePt t="16215" x="4819650" y="3095625"/>
          <p14:tracePt t="16222" x="4830763" y="3086100"/>
          <p14:tracePt t="16234" x="4840288" y="3086100"/>
          <p14:tracePt t="16281" x="4849813" y="3086100"/>
          <p14:tracePt t="16589" x="4860925" y="3086100"/>
          <p14:tracePt t="16598" x="4870450" y="3086100"/>
          <p14:tracePt t="16608" x="4891088" y="3086100"/>
          <p14:tracePt t="16618" x="4911725" y="3086100"/>
          <p14:tracePt t="16628" x="4941888" y="3086100"/>
          <p14:tracePt t="16638" x="4972050" y="3086100"/>
          <p14:tracePt t="16649" x="4981575" y="3086100"/>
          <p14:tracePt t="16657" x="4991100" y="3086100"/>
          <p14:tracePt t="16668" x="5002213" y="3086100"/>
          <p14:tracePt t="16688" x="5011738" y="3086100"/>
          <p14:tracePt t="16719" x="5021263" y="3086100"/>
          <p14:tracePt t="16756" x="5032375" y="3086100"/>
          <p14:tracePt t="17352" x="5002213" y="3095625"/>
          <p14:tracePt t="17360" x="4900613" y="3106738"/>
          <p14:tracePt t="17371" x="4719638" y="3125788"/>
          <p14:tracePt t="17381" x="4467225" y="3136900"/>
          <p14:tracePt t="17389" x="4275138" y="3136900"/>
          <p14:tracePt t="17399" x="4103688" y="3136900"/>
          <p14:tracePt t="17409" x="3952875" y="3136900"/>
          <p14:tracePt t="17419" x="3822700" y="3146425"/>
          <p14:tracePt t="17429" x="3721100" y="3146425"/>
          <p14:tracePt t="17438" x="3609975" y="3146425"/>
          <p14:tracePt t="17449" x="3519488" y="3146425"/>
          <p14:tracePt t="17458" x="3438525" y="3146425"/>
          <p14:tracePt t="17468" x="3378200" y="3146425"/>
          <p14:tracePt t="17479" x="3338513" y="3146425"/>
          <p14:tracePt t="17487" x="3308350" y="3136900"/>
          <p14:tracePt t="17500" x="3278188" y="3136900"/>
          <p14:tracePt t="17506" x="3257550" y="3116263"/>
          <p14:tracePt t="17795" x="3246438" y="3116263"/>
          <p14:tracePt t="17805" x="3227388" y="3116263"/>
          <p14:tracePt t="17815" x="3197225" y="3116263"/>
          <p14:tracePt t="17825" x="3155950" y="3116263"/>
          <p14:tracePt t="17833" x="3106738" y="3116263"/>
          <p14:tracePt t="17844" x="3074988" y="3116263"/>
          <p14:tracePt t="17854" x="3055938" y="3116263"/>
          <p14:tracePt t="17866" x="3035300" y="3116263"/>
          <p14:tracePt t="17874" x="3025775" y="3116263"/>
          <p14:tracePt t="17894" x="3014663" y="3116263"/>
          <p14:tracePt t="17944" x="3025775" y="3116263"/>
          <p14:tracePt t="17953" x="3086100" y="3106738"/>
          <p14:tracePt t="17964" x="3176588" y="3095625"/>
          <p14:tracePt t="17973" x="3297238" y="3095625"/>
          <p14:tracePt t="17982" x="3368675" y="3106738"/>
          <p14:tracePt t="17993" x="3417888" y="3106738"/>
          <p14:tracePt t="18003" x="3468688" y="3116263"/>
          <p14:tracePt t="18012" x="3489325" y="3116263"/>
          <p14:tracePt t="18023" x="3498850" y="3116263"/>
          <p14:tracePt t="18042" x="3509963" y="3116263"/>
          <p14:tracePt t="18131" x="3519488" y="3116263"/>
          <p14:tracePt t="18520" x="3519488" y="3125788"/>
          <p14:tracePt t="18528" x="3529013" y="3125788"/>
          <p14:tracePt t="18536" x="3549650" y="3136900"/>
          <p14:tracePt t="18547" x="3570288" y="3136900"/>
          <p14:tracePt t="18556" x="3600450" y="3136900"/>
          <p14:tracePt t="18566" x="3630613" y="3146425"/>
          <p14:tracePt t="18576" x="3670300" y="3146425"/>
          <p14:tracePt t="18585" x="3721100" y="3155950"/>
          <p14:tracePt t="18595" x="3751263" y="3155950"/>
          <p14:tracePt t="18605" x="3771900" y="3167063"/>
          <p14:tracePt t="18617" x="3790950" y="3167063"/>
          <p14:tracePt t="18626" x="3802063" y="3167063"/>
          <p14:tracePt t="18636" x="3822700" y="3167063"/>
          <p14:tracePt t="18655" x="3832225" y="3167063"/>
          <p14:tracePt t="18675" x="3841750" y="3167063"/>
          <p14:tracePt t="18716" x="3852863" y="3176588"/>
          <p14:tracePt t="18734" x="3862388" y="3176588"/>
          <p14:tracePt t="23053" x="3852863" y="3176588"/>
          <p14:tracePt t="23072" x="3841750" y="3176588"/>
          <p14:tracePt t="23092" x="3822700" y="3176588"/>
          <p14:tracePt t="23111" x="3811588" y="3176588"/>
          <p14:tracePt t="23122" x="3790950" y="3176588"/>
          <p14:tracePt t="23132" x="3781425" y="3176588"/>
          <p14:tracePt t="23152" x="3760788" y="3176588"/>
          <p14:tracePt t="23171" x="3751263" y="3176588"/>
          <p14:tracePt t="23181" x="3741738" y="3176588"/>
          <p14:tracePt t="23191" x="3730625" y="3176588"/>
          <p14:tracePt t="23210" x="3721100" y="3167063"/>
          <p14:tracePt t="23240" x="3711575" y="3167063"/>
          <p14:tracePt t="23270" x="3700463" y="3167063"/>
          <p14:tracePt t="23300" x="3700463" y="3155950"/>
          <p14:tracePt t="23309" x="3690938" y="3155950"/>
          <p14:tracePt t="23340" x="3690938" y="3146425"/>
          <p14:tracePt t="23350" x="3711575" y="3146425"/>
          <p14:tracePt t="23359" x="3751263" y="3146425"/>
          <p14:tracePt t="23369" x="3841750" y="3146425"/>
          <p14:tracePt t="23379" x="3922713" y="3146425"/>
          <p14:tracePt t="23389" x="3994150" y="3146425"/>
          <p14:tracePt t="23398" x="4064000" y="3155950"/>
          <p14:tracePt t="23408" x="4114800" y="3155950"/>
          <p14:tracePt t="23419" x="4175125" y="3155950"/>
          <p14:tracePt t="23430" x="4225925" y="3155950"/>
          <p14:tracePt t="23438" x="4265613" y="3155950"/>
          <p14:tracePt t="23448" x="4316413" y="3155950"/>
          <p14:tracePt t="23459" x="4367213" y="3155950"/>
          <p14:tracePt t="23469" x="4406900" y="3155950"/>
          <p14:tracePt t="23480" x="4446588" y="3155950"/>
          <p14:tracePt t="23488" x="4497388" y="3155950"/>
          <p14:tracePt t="23498" x="4538663" y="3155950"/>
          <p14:tracePt t="23508" x="4568825" y="3155950"/>
          <p14:tracePt t="23518" x="4598988" y="3167063"/>
          <p14:tracePt t="23527" x="4618038" y="3176588"/>
          <p14:tracePt t="23537" x="4629150" y="3176588"/>
          <p14:tracePt t="23548" x="4648200" y="3176588"/>
          <p14:tracePt t="23577" x="4659313" y="3176588"/>
          <p14:tracePt t="23587" x="4659313" y="3187700"/>
          <p14:tracePt t="23806" x="4668838" y="3187700"/>
          <p14:tracePt t="23855" x="4678363" y="3187700"/>
          <p14:tracePt t="23914" x="4689475" y="3187700"/>
          <p14:tracePt t="23942" x="4699000" y="3187700"/>
          <p14:tracePt t="23983" x="4710113" y="3187700"/>
          <p14:tracePt t="24012" x="4719638" y="3187700"/>
          <p14:tracePt t="24031" x="4729163" y="3187700"/>
          <p14:tracePt t="24082" x="4740275" y="3187700"/>
          <p14:tracePt t="24457" x="4689475" y="3187700"/>
          <p14:tracePt t="24467" x="4538663" y="3167063"/>
          <p14:tracePt t="24477" x="4295775" y="3106738"/>
          <p14:tracePt t="24487" x="4024313" y="3055938"/>
          <p14:tracePt t="24498" x="3892550" y="3046413"/>
          <p14:tracePt t="24506" x="3751263" y="3046413"/>
          <p14:tracePt t="24516" x="3609975" y="3046413"/>
          <p14:tracePt t="24527" x="3509963" y="3046413"/>
          <p14:tracePt t="24536" x="3429000" y="3046413"/>
          <p14:tracePt t="24547" x="3357563" y="3046413"/>
          <p14:tracePt t="24555" x="3297238" y="3055938"/>
          <p14:tracePt t="24566" x="3257550" y="3055938"/>
          <p14:tracePt t="24576" x="3227388" y="3065463"/>
          <p14:tracePt t="24586" x="3206750" y="3065463"/>
          <p14:tracePt t="24597" x="3197225" y="3065463"/>
          <p14:tracePt t="24605" x="3176588" y="3065463"/>
          <p14:tracePt t="24627" x="3167063" y="3065463"/>
          <p14:tracePt t="24656" x="3155950" y="3065463"/>
          <p14:tracePt t="24675" x="3146425" y="3065463"/>
          <p14:tracePt t="24705" x="3136900" y="3065463"/>
          <p14:tracePt t="24727" x="3125788" y="3065463"/>
          <p14:tracePt t="24735" x="3116263" y="3065463"/>
          <p14:tracePt t="24746" x="3106738" y="3065463"/>
          <p14:tracePt t="24755" x="3095625" y="3065463"/>
          <p14:tracePt t="24763" x="3086100" y="3065463"/>
          <p14:tracePt t="24775" x="3065463" y="3065463"/>
          <p14:tracePt t="24784" x="3055938" y="3065463"/>
          <p14:tracePt t="24797" x="3035300" y="3065463"/>
          <p14:tracePt t="24804" x="3014663" y="3055938"/>
          <p14:tracePt t="24814" x="2974975" y="3055938"/>
          <p14:tracePt t="24826" x="2935288" y="3055938"/>
          <p14:tracePt t="24834" x="2903538" y="3055938"/>
          <p14:tracePt t="24844" x="2873375" y="3055938"/>
          <p14:tracePt t="24854" x="2854325" y="3055938"/>
          <p14:tracePt t="24864" x="2833688" y="3055938"/>
          <p14:tracePt t="24873" x="2824163" y="3055938"/>
          <p14:tracePt t="24883" x="2813050" y="3055938"/>
          <p14:tracePt t="24894" x="2803525" y="3055938"/>
          <p14:tracePt t="24923" x="2794000" y="3055938"/>
          <p14:tracePt t="24962" x="2782888" y="3055938"/>
          <p14:tracePt t="25001" x="2794000" y="3055938"/>
          <p14:tracePt t="25011" x="2843213" y="3055938"/>
          <p14:tracePt t="25022" x="2935288" y="3065463"/>
          <p14:tracePt t="25031" x="3025775" y="3065463"/>
          <p14:tracePt t="25041" x="3106738" y="3065463"/>
          <p14:tracePt t="25051" x="3176588" y="3065463"/>
          <p14:tracePt t="25062" x="3216275" y="3065463"/>
          <p14:tracePt t="25071" x="3227388" y="3065463"/>
          <p14:tracePt t="25082" x="3236913" y="3065463"/>
          <p14:tracePt t="25090" x="3246438" y="3065463"/>
          <p14:tracePt t="25298" x="3257550" y="3065463"/>
          <p14:tracePt t="26523" x="3267075" y="3065463"/>
          <p14:tracePt t="26534" x="3287713" y="3065463"/>
          <p14:tracePt t="26543" x="3297238" y="3065463"/>
          <p14:tracePt t="26553" x="3317875" y="3065463"/>
          <p14:tracePt t="26563" x="3338513" y="3065463"/>
          <p14:tracePt t="26573" x="3368675" y="3065463"/>
          <p14:tracePt t="26584" x="3387725" y="3065463"/>
          <p14:tracePt t="26593" x="3408363" y="3065463"/>
          <p14:tracePt t="26602" x="3429000" y="3065463"/>
          <p14:tracePt t="26613" x="3438525" y="3065463"/>
          <p14:tracePt t="26624" x="3449638" y="3065463"/>
          <p14:tracePt t="26642" x="3459163" y="3065463"/>
          <p14:tracePt t="26652" x="3468688" y="3065463"/>
          <p14:tracePt t="26701" x="3479800" y="3065463"/>
          <p14:tracePt t="28318" x="3489325" y="3065463"/>
          <p14:tracePt t="28329" x="3509963" y="3065463"/>
          <p14:tracePt t="28337" x="3559175" y="3065463"/>
          <p14:tracePt t="28347" x="3651250" y="3065463"/>
          <p14:tracePt t="28359" x="3741738" y="3086100"/>
          <p14:tracePt t="28367" x="3811588" y="3086100"/>
          <p14:tracePt t="28377" x="3883025" y="3095625"/>
          <p14:tracePt t="28386" x="3932238" y="3106738"/>
          <p14:tracePt t="28399" x="3983038" y="3106738"/>
          <p14:tracePt t="28407" x="4024313" y="3106738"/>
          <p14:tracePt t="28418" x="4064000" y="3106738"/>
          <p14:tracePt t="28429" x="4114800" y="3106738"/>
          <p14:tracePt t="28437" x="4154488" y="3106738"/>
          <p14:tracePt t="28448" x="4195763" y="3106738"/>
          <p14:tracePt t="28456" x="4244975" y="3106738"/>
          <p14:tracePt t="28466" x="4286250" y="3106738"/>
          <p14:tracePt t="28477" x="4316413" y="3106738"/>
          <p14:tracePt t="28487" x="4346575" y="3106738"/>
          <p14:tracePt t="28497" x="4356100" y="3106738"/>
          <p14:tracePt t="28506" x="4376738" y="3106738"/>
          <p14:tracePt t="28527" x="4386263" y="3106738"/>
          <p14:tracePt t="28654" x="4376738" y="3106738"/>
          <p14:tracePt t="28665" x="4346575" y="3106738"/>
          <p14:tracePt t="28674" x="4337050" y="3106738"/>
          <p14:tracePt t="28684" x="4305300" y="3106738"/>
          <p14:tracePt t="28704" x="4295775" y="3106738"/>
          <p14:tracePt t="28773" x="4305300" y="3106738"/>
          <p14:tracePt t="28783" x="4376738" y="3106738"/>
          <p14:tracePt t="28794" x="4467225" y="3095625"/>
          <p14:tracePt t="28803" x="4557713" y="3095625"/>
          <p14:tracePt t="28813" x="4618038" y="3086100"/>
          <p14:tracePt t="28823" x="4659313" y="3086100"/>
          <p14:tracePt t="28833" x="4689475" y="3086100"/>
          <p14:tracePt t="28843" x="4710113" y="3086100"/>
          <p14:tracePt t="28852" x="4729163" y="3086100"/>
          <p14:tracePt t="28872" x="4740275" y="3086100"/>
          <p14:tracePt t="28952" x="4719638" y="3086100"/>
          <p14:tracePt t="28962" x="4659313" y="3086100"/>
          <p14:tracePt t="28972" x="4587875" y="3106738"/>
          <p14:tracePt t="28981" x="4527550" y="3116263"/>
          <p14:tracePt t="28992" x="4497388" y="3116263"/>
          <p14:tracePt t="29001" x="4476750" y="3125788"/>
          <p14:tracePt t="29021" x="4467225" y="3125788"/>
          <p14:tracePt t="29041" x="4457700" y="3125788"/>
          <p14:tracePt t="29100" x="4467225" y="3125788"/>
          <p14:tracePt t="29111" x="4487863" y="3125788"/>
          <p14:tracePt t="29120" x="4508500" y="3125788"/>
          <p14:tracePt t="29132" x="4527550" y="3125788"/>
          <p14:tracePt t="29140" x="4538663" y="3116263"/>
          <p14:tracePt t="29150" x="4548188" y="3116263"/>
          <p14:tracePt t="29189" x="4557713" y="3116263"/>
          <p14:tracePt t="29654" x="4538663" y="3116263"/>
          <p14:tracePt t="29664" x="4487863" y="3116263"/>
          <p14:tracePt t="29673" x="4386263" y="3125788"/>
          <p14:tracePt t="29684" x="4256088" y="3136900"/>
          <p14:tracePt t="29695" x="4133850" y="3146425"/>
          <p14:tracePt t="29703" x="4024313" y="3155950"/>
          <p14:tracePt t="29716" x="3932238" y="3167063"/>
          <p14:tracePt t="29723" x="3832225" y="3197225"/>
          <p14:tracePt t="29734" x="3751263" y="3217863"/>
          <p14:tracePt t="29742" x="3670300" y="3236913"/>
          <p14:tracePt t="29753" x="3609975" y="3257550"/>
          <p14:tracePt t="29765" x="3559175" y="3257550"/>
          <p14:tracePt t="29772" x="3529013" y="3267075"/>
          <p14:tracePt t="29783" x="3509963" y="3278188"/>
          <p14:tracePt t="29792" x="3489325" y="3278188"/>
          <p14:tracePt t="29801" x="3479800" y="3287713"/>
          <p14:tracePt t="29813" x="3459163" y="3287713"/>
          <p14:tracePt t="29841" x="3449638" y="3297238"/>
          <p14:tracePt t="29871" x="3438525" y="3297238"/>
          <p14:tracePt t="29901" x="3429000" y="3297238"/>
          <p14:tracePt t="29912" x="3429000" y="3308350"/>
          <p14:tracePt t="29940" x="3429000" y="3317875"/>
          <p14:tracePt t="29950" x="3417888" y="3317875"/>
          <p14:tracePt t="29981" x="3408363" y="3327400"/>
          <p14:tracePt t="30000" x="3398838" y="3327400"/>
          <p14:tracePt t="30010" x="3387725" y="3338513"/>
          <p14:tracePt t="30030" x="3378200" y="3338513"/>
          <p14:tracePt t="30049" x="3368675" y="3348038"/>
          <p14:tracePt t="30079" x="3357563" y="3348038"/>
          <p14:tracePt t="30090" x="3357563" y="3359150"/>
          <p14:tracePt t="30138" x="3348038" y="3359150"/>
          <p14:tracePt t="30208" x="3338513" y="3359150"/>
          <p14:tracePt t="30336" x="3348038" y="3359150"/>
          <p14:tracePt t="30356" x="3357563" y="3359150"/>
          <p14:tracePt t="30366" x="3368675" y="3359150"/>
          <p14:tracePt t="30386" x="3378200" y="3359150"/>
          <p14:tracePt t="30395" x="3387725" y="3359150"/>
          <p14:tracePt t="30405" x="3398838" y="3359150"/>
          <p14:tracePt t="30415" x="3398838" y="3348038"/>
          <p14:tracePt t="30425" x="3417888" y="3348038"/>
          <p14:tracePt t="30446" x="3429000" y="3348038"/>
          <p14:tracePt t="30455" x="3438525" y="3348038"/>
          <p14:tracePt t="30476" x="3449638" y="3348038"/>
          <p14:tracePt t="30485" x="3459163" y="3348038"/>
          <p14:tracePt t="30496" x="3468688" y="3348038"/>
          <p14:tracePt t="30514" x="3479800" y="3348038"/>
          <p14:tracePt t="30524" x="3489325" y="3348038"/>
          <p14:tracePt t="30545" x="3498850" y="3348038"/>
          <p14:tracePt t="30553" x="3509963" y="3348038"/>
          <p14:tracePt t="30584" x="3519488" y="3348038"/>
          <p14:tracePt t="30595" x="3529013" y="3348038"/>
          <p14:tracePt t="30634" x="3540125" y="3348038"/>
          <p14:tracePt t="30771" x="3540125" y="3359150"/>
          <p14:tracePt t="30850" x="3540125" y="3368675"/>
          <p14:tracePt t="30862" x="3549650" y="3368675"/>
          <p14:tracePt t="30871" x="3559175" y="3368675"/>
          <p14:tracePt t="30881" x="3570288" y="3368675"/>
          <p14:tracePt t="30890" x="3589338" y="3368675"/>
          <p14:tracePt t="30900" x="3609975" y="3368675"/>
          <p14:tracePt t="30912" x="3619500" y="3368675"/>
          <p14:tracePt t="30920" x="3630613" y="3368675"/>
          <p14:tracePt t="30930" x="3651250" y="3368675"/>
          <p14:tracePt t="30940" x="3660775" y="3368675"/>
          <p14:tracePt t="30959" x="3670300" y="3368675"/>
          <p14:tracePt t="30969" x="3681413" y="3368675"/>
          <p14:tracePt t="30989" x="3690938" y="3368675"/>
          <p14:tracePt t="31019" x="3700463" y="3368675"/>
          <p14:tracePt t="31090" x="3711575" y="3368675"/>
          <p14:tracePt t="31197" x="3700463" y="3368675"/>
          <p14:tracePt t="31207" x="3690938" y="3368675"/>
          <p14:tracePt t="31227" x="3681413" y="3368675"/>
          <p14:tracePt t="31549" x="3670300" y="3378200"/>
          <p14:tracePt t="31556" x="3651250" y="3378200"/>
          <p14:tracePt t="31564" x="3609975" y="3389313"/>
          <p14:tracePt t="31573" x="3540125" y="3398838"/>
          <p14:tracePt t="31583" x="3459163" y="3398838"/>
          <p14:tracePt t="31594" x="3368675" y="3398838"/>
          <p14:tracePt t="31603" x="3257550" y="3398838"/>
          <p14:tracePt t="31613" x="3176588" y="3408363"/>
          <p14:tracePt t="31622" x="3116263" y="3408363"/>
          <p14:tracePt t="31634" x="3065463" y="3408363"/>
          <p14:tracePt t="31646" x="3035300" y="3419475"/>
          <p14:tracePt t="31652" x="3005138" y="3419475"/>
          <p14:tracePt t="31663" x="2984500" y="3419475"/>
          <p14:tracePt t="31672" x="2974975" y="3419475"/>
          <p14:tracePt t="31682" x="2954338" y="3419475"/>
          <p14:tracePt t="31692" x="2935288" y="3419475"/>
          <p14:tracePt t="31701" x="2924175" y="3419475"/>
          <p14:tracePt t="31712" x="2914650" y="3419475"/>
          <p14:tracePt t="31721" x="2903538" y="3419475"/>
          <p14:tracePt t="31733" x="2884488" y="3419475"/>
          <p14:tracePt t="31742" x="2873375" y="3419475"/>
          <p14:tracePt t="31751" x="2863850" y="3419475"/>
          <p14:tracePt t="31762" x="2854325" y="3419475"/>
          <p14:tracePt t="31781" x="2833688" y="3419475"/>
          <p14:tracePt t="31790" x="2824163" y="3419475"/>
          <p14:tracePt t="31811" x="2803525" y="3419475"/>
          <p14:tracePt t="31821" x="2794000" y="3419475"/>
          <p14:tracePt t="31831" x="2782888" y="3419475"/>
          <p14:tracePt t="31841" x="2773363" y="3419475"/>
          <p14:tracePt t="31851" x="2763838" y="3419475"/>
          <p14:tracePt t="31870" x="2752725" y="3419475"/>
          <p14:tracePt t="31880" x="2743200" y="3419475"/>
          <p14:tracePt t="31899" x="2732088" y="3419475"/>
          <p14:tracePt t="31930" x="2722563" y="3419475"/>
          <p14:tracePt t="31949" x="2713038" y="3419475"/>
          <p14:tracePt t="31960" x="2701925" y="3419475"/>
          <p14:tracePt t="31978" x="2692400" y="3419475"/>
          <p14:tracePt t="31998" x="2682875" y="3408363"/>
          <p14:tracePt t="32017" x="2671763" y="3408363"/>
          <p14:tracePt t="32028" x="2662238" y="3398838"/>
          <p14:tracePt t="32048" x="2652713" y="3398838"/>
          <p14:tracePt t="32067" x="2641600" y="3398838"/>
          <p14:tracePt t="32087" x="2632075" y="3389313"/>
          <p14:tracePt t="32097" x="2622550" y="3389313"/>
          <p14:tracePt t="32117" x="2611438" y="3389313"/>
          <p14:tracePt t="32139" x="2601913" y="3389313"/>
          <p14:tracePt t="32148" x="2601913" y="3378200"/>
          <p14:tracePt t="32157" x="2592388" y="3378200"/>
          <p14:tracePt t="32166" x="2581275" y="3378200"/>
          <p14:tracePt t="32197" x="2571750" y="3378200"/>
          <p14:tracePt t="32257" x="2560638" y="3378200"/>
          <p14:tracePt t="32276" x="2560638" y="3368675"/>
          <p14:tracePt t="32287" x="2622550" y="3368675"/>
          <p14:tracePt t="32296" x="2782888" y="3368675"/>
          <p14:tracePt t="32306" x="2954338" y="3368675"/>
          <p14:tracePt t="32316" x="3065463" y="3389313"/>
          <p14:tracePt t="32326" x="3146425" y="3398838"/>
          <p14:tracePt t="32336" x="3206750" y="3408363"/>
          <p14:tracePt t="32345" x="3246438" y="3408363"/>
          <p14:tracePt t="32355" x="3278188" y="3408363"/>
          <p14:tracePt t="32365" x="3297238" y="3408363"/>
          <p14:tracePt t="32374" x="3317875" y="3408363"/>
          <p14:tracePt t="32384" x="3338513" y="3408363"/>
          <p14:tracePt t="32405" x="3348038" y="3408363"/>
          <p14:tracePt t="35181" x="3357563" y="3408363"/>
          <p14:tracePt t="35188" x="3368675" y="3408363"/>
          <p14:tracePt t="35197" x="3398838" y="3408363"/>
          <p14:tracePt t="35208" x="3468688" y="3408363"/>
          <p14:tracePt t="35218" x="3559175" y="3408363"/>
          <p14:tracePt t="35227" x="3681413" y="3408363"/>
          <p14:tracePt t="35237" x="3802063" y="3408363"/>
          <p14:tracePt t="35246" x="3913188" y="3389313"/>
          <p14:tracePt t="35256" x="4003675" y="3389313"/>
          <p14:tracePt t="35266" x="4084638" y="3389313"/>
          <p14:tracePt t="35278" x="4165600" y="3389313"/>
          <p14:tracePt t="35286" x="4235450" y="3389313"/>
          <p14:tracePt t="35296" x="4295775" y="3389313"/>
          <p14:tracePt t="35305" x="4337050" y="3389313"/>
          <p14:tracePt t="35317" x="4376738" y="3389313"/>
          <p14:tracePt t="35327" x="4416425" y="3389313"/>
          <p14:tracePt t="35337" x="4457700" y="3389313"/>
          <p14:tracePt t="35346" x="4487863" y="3389313"/>
          <p14:tracePt t="35355" x="4508500" y="3389313"/>
          <p14:tracePt t="35365" x="4527550" y="3389313"/>
          <p14:tracePt t="35378" x="4548188" y="3389313"/>
          <p14:tracePt t="35385" x="4557713" y="3389313"/>
          <p14:tracePt t="35405" x="4568825" y="3389313"/>
          <p14:tracePt t="35416" x="4578350" y="3389313"/>
          <p14:tracePt t="35427" x="4587875" y="3389313"/>
          <p14:tracePt t="35435" x="4598988" y="3389313"/>
          <p14:tracePt t="35445" x="4608513" y="3389313"/>
          <p14:tracePt t="35454" x="4618038" y="3389313"/>
          <p14:tracePt t="35474" x="4629150" y="3389313"/>
          <p14:tracePt t="35504" x="4638675" y="3389313"/>
          <p14:tracePt t="35583" x="4629150" y="3389313"/>
          <p14:tracePt t="35603" x="4618038" y="3389313"/>
          <p14:tracePt t="35614" x="4598988" y="3389313"/>
          <p14:tracePt t="35623" x="4587875" y="3389313"/>
          <p14:tracePt t="35632" x="4578350" y="3389313"/>
          <p14:tracePt t="35653" x="4568825" y="3389313"/>
          <p14:tracePt t="35701" x="4557713" y="3389313"/>
          <p14:tracePt t="35761" x="4587875" y="3389313"/>
          <p14:tracePt t="35771" x="4648200" y="3368675"/>
          <p14:tracePt t="35781" x="4689475" y="3359150"/>
          <p14:tracePt t="35792" x="4749800" y="3348038"/>
          <p14:tracePt t="35801" x="4779963" y="3338513"/>
          <p14:tracePt t="35813" x="4800600" y="3338513"/>
          <p14:tracePt t="35820" x="4810125" y="3338513"/>
          <p14:tracePt t="35830" x="4819650" y="3338513"/>
          <p14:tracePt t="35841" x="4830763" y="3338513"/>
          <p14:tracePt t="35861" x="4840288" y="3338513"/>
          <p14:tracePt t="35959" x="4849813" y="3338513"/>
          <p14:tracePt t="36335" x="4830763" y="3348038"/>
          <p14:tracePt t="36346" x="4749800" y="3359150"/>
          <p14:tracePt t="36355" x="4598988" y="3398838"/>
          <p14:tracePt t="36366" x="4416425" y="3429000"/>
          <p14:tracePt t="36377" x="4235450" y="3449638"/>
          <p14:tracePt t="36384" x="4103688" y="3468688"/>
          <p14:tracePt t="36393" x="3962400" y="3498850"/>
          <p14:tracePt t="36404" x="3832225" y="3519488"/>
          <p14:tracePt t="36415" x="3711575" y="3540125"/>
          <p14:tracePt t="36426" x="3600450" y="3560763"/>
          <p14:tracePt t="36434" x="3498850" y="3579813"/>
          <p14:tracePt t="36449" x="3429000" y="3590925"/>
          <p14:tracePt t="36454" x="3368675" y="3600450"/>
          <p14:tracePt t="36465" x="3317875" y="3600450"/>
          <p14:tracePt t="36475" x="3287713" y="3600450"/>
          <p14:tracePt t="36483" x="3278188" y="3600450"/>
          <p14:tracePt t="36494" x="3257550" y="3600450"/>
          <p14:tracePt t="36504" x="3236913" y="3600450"/>
          <p14:tracePt t="36514" x="3216275" y="3600450"/>
          <p14:tracePt t="36524" x="3186113" y="3600450"/>
          <p14:tracePt t="36533" x="3155950" y="3600450"/>
          <p14:tracePt t="36545" x="3116263" y="3600450"/>
          <p14:tracePt t="36554" x="3065463" y="3590925"/>
          <p14:tracePt t="36564" x="3025775" y="3590925"/>
          <p14:tracePt t="36573" x="2995613" y="3590925"/>
          <p14:tracePt t="36583" x="2965450" y="3590925"/>
          <p14:tracePt t="36594" x="2935288" y="3590925"/>
          <p14:tracePt t="36603" x="2914650" y="3590925"/>
          <p14:tracePt t="36612" x="2894013" y="3590925"/>
          <p14:tracePt t="36622" x="2884488" y="3590925"/>
          <p14:tracePt t="36633" x="2863850" y="3590925"/>
          <p14:tracePt t="36643" x="2843213" y="3590925"/>
          <p14:tracePt t="36653" x="2824163" y="3590925"/>
          <p14:tracePt t="36662" x="2813050" y="3600450"/>
          <p14:tracePt t="36674" x="2782888" y="3600450"/>
          <p14:tracePt t="36682" x="2763838" y="3609975"/>
          <p14:tracePt t="36693" x="2752725" y="3609975"/>
          <p14:tracePt t="36701" x="2743200" y="3609975"/>
          <p14:tracePt t="36711" x="2732088" y="3609975"/>
          <p14:tracePt t="36732" x="2722563" y="3609975"/>
          <p14:tracePt t="36744" x="2713038" y="3609975"/>
          <p14:tracePt t="36791" x="2701925" y="3609975"/>
          <p14:tracePt t="36900" x="2692400" y="3609975"/>
          <p14:tracePt t="36960" x="2713038" y="3621088"/>
          <p14:tracePt t="36970" x="2773363" y="3621088"/>
          <p14:tracePt t="36979" x="2884488" y="3630613"/>
          <p14:tracePt t="36989" x="3014663" y="3640138"/>
          <p14:tracePt t="37000" x="3116263" y="3640138"/>
          <p14:tracePt t="37010" x="3216275" y="3640138"/>
          <p14:tracePt t="37018" x="3297238" y="3640138"/>
          <p14:tracePt t="37028" x="3368675" y="3640138"/>
          <p14:tracePt t="37038" x="3417888" y="3640138"/>
          <p14:tracePt t="37049" x="3459163" y="3640138"/>
          <p14:tracePt t="37061" x="3489325" y="3640138"/>
          <p14:tracePt t="37068" x="3509963" y="3640138"/>
          <p14:tracePt t="37078" x="3519488" y="3640138"/>
          <p14:tracePt t="37088" x="3529013" y="3640138"/>
          <p14:tracePt t="37097" x="3540125" y="3640138"/>
          <p14:tracePt t="37167" x="3549650" y="3640138"/>
          <p14:tracePt t="37425" x="3559175" y="3640138"/>
          <p14:tracePt t="37434" x="3570288" y="3640138"/>
          <p14:tracePt t="37444" x="3600450" y="3640138"/>
          <p14:tracePt t="37454" x="3640138" y="3651250"/>
          <p14:tracePt t="37464" x="3700463" y="3651250"/>
          <p14:tracePt t="37474" x="3751263" y="3660775"/>
          <p14:tracePt t="37484" x="3802063" y="3660775"/>
          <p14:tracePt t="37494" x="3822700" y="3660775"/>
          <p14:tracePt t="37504" x="3841750" y="3660775"/>
          <p14:tracePt t="37514" x="3852863" y="3660775"/>
          <p14:tracePt t="37525" x="3862388" y="3660775"/>
          <p14:tracePt t="37533" x="3871913" y="3660775"/>
          <p14:tracePt t="37553" x="3883025" y="3660775"/>
          <p14:tracePt t="37573" x="3892550" y="3660775"/>
          <p14:tracePt t="37840" x="3902075" y="3660775"/>
          <p14:tracePt t="37849" x="3943350" y="3660775"/>
          <p14:tracePt t="37859" x="4033838" y="3660775"/>
          <p14:tracePt t="37870" x="4124325" y="3651250"/>
          <p14:tracePt t="37881" x="4235450" y="3651250"/>
          <p14:tracePt t="37890" x="4316413" y="3640138"/>
          <p14:tracePt t="37900" x="4367213" y="3640138"/>
          <p14:tracePt t="37910" x="4406900" y="3640138"/>
          <p14:tracePt t="37919" x="4427538" y="3640138"/>
          <p14:tracePt t="37930" x="4457700" y="3640138"/>
          <p14:tracePt t="37940" x="4476750" y="3640138"/>
          <p14:tracePt t="37949" x="4487863" y="3640138"/>
          <p14:tracePt t="37960" x="4497388" y="3640138"/>
          <p14:tracePt t="37969" x="4508500" y="3640138"/>
          <p14:tracePt t="37989" x="4518025" y="3640138"/>
          <p14:tracePt t="37998" x="4527550" y="3640138"/>
          <p14:tracePt t="38029" x="4538663" y="3640138"/>
          <p14:tracePt t="38769" x="4548188" y="3640138"/>
          <p14:tracePt t="38780" x="4557713" y="3640138"/>
          <p14:tracePt t="38789" x="4587875" y="3640138"/>
          <p14:tracePt t="38799" x="4618038" y="3640138"/>
          <p14:tracePt t="38810" x="4668838" y="3640138"/>
          <p14:tracePt t="38819" x="4729163" y="3651250"/>
          <p14:tracePt t="38829" x="4789488" y="3660775"/>
          <p14:tracePt t="38838" x="4849813" y="3670300"/>
          <p14:tracePt t="38849" x="4911725" y="3690938"/>
          <p14:tracePt t="38859" x="4981575" y="3711575"/>
          <p14:tracePt t="38867" x="5041900" y="3732213"/>
          <p14:tracePt t="38881" x="5102225" y="3741738"/>
          <p14:tracePt t="38888" x="5153025" y="3762375"/>
          <p14:tracePt t="38898" x="5192713" y="3771900"/>
          <p14:tracePt t="38909" x="5213350" y="3771900"/>
          <p14:tracePt t="38917" x="5243513" y="3771900"/>
          <p14:tracePt t="38928" x="5254625" y="3771900"/>
          <p14:tracePt t="38938" x="5254625" y="3781425"/>
          <p14:tracePt t="38956" x="5264150" y="3781425"/>
          <p14:tracePt t="40969" x="5264150" y="3792538"/>
          <p14:tracePt t="41039" x="5254625" y="3792538"/>
          <p14:tracePt t="41069" x="5243513" y="3792538"/>
          <p14:tracePt t="41079" x="5233988" y="3802063"/>
          <p14:tracePt t="41089" x="5224463" y="3802063"/>
          <p14:tracePt t="41098" x="5213350" y="3802063"/>
          <p14:tracePt t="41110" x="5192713" y="3802063"/>
          <p14:tracePt t="41118" x="5183188" y="3802063"/>
          <p14:tracePt t="41128" x="5173663" y="3802063"/>
          <p14:tracePt t="41144" x="5153025" y="3802063"/>
          <p14:tracePt t="41149" x="5143500" y="3802063"/>
          <p14:tracePt t="41168" x="5122863" y="3802063"/>
          <p14:tracePt t="41187" x="5113338" y="3802063"/>
          <p14:tracePt t="41208" x="5102225" y="3802063"/>
          <p14:tracePt t="41217" x="5092700" y="3802063"/>
          <p14:tracePt t="41257" x="5083175" y="3802063"/>
          <p14:tracePt t="41513" x="5113338" y="3802063"/>
          <p14:tracePt t="41525" x="5173663" y="3792538"/>
          <p14:tracePt t="41533" x="5243513" y="3781425"/>
          <p14:tracePt t="41542" x="5284788" y="3762375"/>
          <p14:tracePt t="41554" x="5314950" y="3762375"/>
          <p14:tracePt t="41563" x="5345113" y="3751263"/>
          <p14:tracePt t="41572" x="5354638" y="3751263"/>
          <p14:tracePt t="41582" x="5364163" y="3751263"/>
          <p14:tracePt t="41593" x="5375275" y="3751263"/>
          <p14:tracePt t="41633" x="5384800" y="3751263"/>
          <p14:tracePt t="41919" x="5405438" y="3751263"/>
          <p14:tracePt t="41929" x="5495925" y="3732213"/>
          <p14:tracePt t="41939" x="5707063" y="3681413"/>
          <p14:tracePt t="41949" x="6061075" y="3609975"/>
          <p14:tracePt t="41960" x="6272213" y="3560763"/>
          <p14:tracePt t="41968" x="6454775" y="3540125"/>
          <p14:tracePt t="41978" x="6594475" y="3530600"/>
          <p14:tracePt t="41989" x="6705600" y="3530600"/>
          <p14:tracePt t="41998" x="6796088" y="3519488"/>
          <p14:tracePt t="42009" x="6877050" y="3519488"/>
          <p14:tracePt t="42018" x="6937375" y="3519488"/>
          <p14:tracePt t="42029" x="6978650" y="3519488"/>
          <p14:tracePt t="42038" x="7008813" y="3519488"/>
          <p14:tracePt t="42048" x="7038975" y="3519488"/>
          <p14:tracePt t="42059" x="7048500" y="3519488"/>
          <p14:tracePt t="42067" x="7069138" y="3519488"/>
          <p14:tracePt t="42077" x="7078663" y="3519488"/>
          <p14:tracePt t="42117" x="7089775" y="3519488"/>
          <p14:tracePt t="42157" x="7089775" y="3530600"/>
          <p14:tracePt t="42187" x="7078663" y="3530600"/>
          <p14:tracePt t="42195" x="7048500" y="3540125"/>
          <p14:tracePt t="42208" x="6988175" y="3549650"/>
          <p14:tracePt t="42216" x="6948488" y="3560763"/>
          <p14:tracePt t="42226" x="6918325" y="3570288"/>
          <p14:tracePt t="42236" x="6897688" y="3570288"/>
          <p14:tracePt t="42246" x="6888163" y="3570288"/>
          <p14:tracePt t="42286" x="6877050" y="3570288"/>
          <p14:tracePt t="42315" x="6888163" y="3579813"/>
          <p14:tracePt t="42325" x="6967538" y="3600450"/>
          <p14:tracePt t="42337" x="7159625" y="3651250"/>
          <p14:tracePt t="42346" x="7351713" y="3690938"/>
          <p14:tracePt t="42354" x="7481888" y="3721100"/>
          <p14:tracePt t="42363" x="7593013" y="3741738"/>
          <p14:tracePt t="42374" x="7704138" y="3762375"/>
          <p14:tracePt t="42384" x="7794625" y="3771900"/>
          <p14:tracePt t="42393" x="7896225" y="3792538"/>
          <p14:tracePt t="42403" x="7966075" y="3802063"/>
          <p14:tracePt t="42414" x="8016875" y="3802063"/>
          <p14:tracePt t="42424" x="8047038" y="3811588"/>
          <p14:tracePt t="42433" x="8067675" y="3811588"/>
          <p14:tracePt t="42443" x="8088313" y="3811588"/>
          <p14:tracePt t="42474" x="8097838" y="3811588"/>
          <p14:tracePt t="43196" x="8088313" y="3822700"/>
          <p14:tracePt t="43207" x="8037513" y="3822700"/>
          <p14:tracePt t="43216" x="7835900" y="3811588"/>
          <p14:tracePt t="43225" x="7331075" y="3762375"/>
          <p14:tracePt t="43236" x="6696075" y="3711575"/>
          <p14:tracePt t="43245" x="6019800" y="3711575"/>
          <p14:tracePt t="43256" x="5243513" y="3751263"/>
          <p14:tracePt t="43265" x="4476750" y="3811588"/>
          <p14:tracePt t="43275" x="3730625" y="3873500"/>
          <p14:tracePt t="43286" x="3095625" y="3963988"/>
          <p14:tracePt t="43294" x="2692400" y="4033838"/>
          <p14:tracePt t="43304" x="2430463" y="4075113"/>
          <p14:tracePt t="43314" x="2268538" y="4105275"/>
          <p14:tracePt t="43325" x="2178050" y="4124325"/>
          <p14:tracePt t="43333" x="2117725" y="4135438"/>
          <p14:tracePt t="43342" x="2087563" y="4135438"/>
          <p14:tracePt t="43601" x="2108200" y="4135438"/>
          <p14:tracePt t="43622" x="2117725" y="4135438"/>
          <p14:tracePt t="43631" x="2127250" y="4144963"/>
          <p14:tracePt t="43652" x="2138363" y="4144963"/>
          <p14:tracePt t="43660" x="2147888" y="4144963"/>
          <p14:tracePt t="43670" x="2157413" y="4144963"/>
          <p14:tracePt t="43681" x="2168525" y="4144963"/>
          <p14:tracePt t="43692" x="2178050" y="4144963"/>
          <p14:tracePt t="43711" x="2187575" y="4144963"/>
          <p14:tracePt t="43720" x="2198688" y="4144963"/>
          <p14:tracePt t="43731" x="2208213" y="4144963"/>
          <p14:tracePt t="43743" x="2228850" y="4144963"/>
          <p14:tracePt t="43752" x="2228850" y="4135438"/>
          <p14:tracePt t="43760" x="2238375" y="4135438"/>
          <p14:tracePt t="43771" x="2249488" y="4135438"/>
          <p14:tracePt t="43781" x="2249488" y="4124325"/>
          <p14:tracePt t="43800" x="2259013" y="4124325"/>
          <p14:tracePt t="43810" x="2268538" y="4124325"/>
          <p14:tracePt t="43820" x="2268538" y="4114800"/>
          <p14:tracePt t="43870" x="2268538" y="4105275"/>
          <p14:tracePt t="43899" x="2279650" y="4105275"/>
          <p14:tracePt t="43949" x="2279650" y="4094163"/>
          <p14:tracePt t="44007" x="2279650" y="4084638"/>
          <p14:tracePt t="44027" x="2268538" y="4084638"/>
          <p14:tracePt t="44047" x="2259013" y="4084638"/>
          <p14:tracePt t="44067" x="2259013" y="4075113"/>
          <p14:tracePt t="44088" x="2249488" y="4075113"/>
          <p14:tracePt t="44097" x="2249488" y="4064000"/>
          <p14:tracePt t="44126" x="2238375" y="4064000"/>
          <p14:tracePt t="44146" x="2228850" y="4054475"/>
          <p14:tracePt t="44158" x="2219325" y="4054475"/>
          <p14:tracePt t="44166" x="2208213" y="4054475"/>
          <p14:tracePt t="44175" x="2208213" y="4044950"/>
          <p14:tracePt t="44185" x="2187575" y="4044950"/>
          <p14:tracePt t="44195" x="2178050" y="4033838"/>
          <p14:tracePt t="44205" x="2147888" y="4033838"/>
          <p14:tracePt t="44215" x="2117725" y="4033838"/>
          <p14:tracePt t="44225" x="2078038" y="4024313"/>
          <p14:tracePt t="44235" x="2027238" y="4013200"/>
          <p14:tracePt t="44245" x="1976438" y="4003675"/>
          <p14:tracePt t="44257" x="1916113" y="4003675"/>
          <p14:tracePt t="44265" x="1865313" y="4003675"/>
          <p14:tracePt t="44276" x="1825625" y="4003675"/>
          <p14:tracePt t="44285" x="1774825" y="4003675"/>
          <p14:tracePt t="44295" x="1744663" y="4013200"/>
          <p14:tracePt t="44304" x="1724025" y="4013200"/>
          <p14:tracePt t="44313" x="1704975" y="4033838"/>
          <p14:tracePt t="44327" x="1684338" y="4044950"/>
          <p14:tracePt t="44333" x="1663700" y="4075113"/>
          <p14:tracePt t="44344" x="1643063" y="4094163"/>
          <p14:tracePt t="44353" x="1624013" y="4114800"/>
          <p14:tracePt t="44363" x="1624013" y="4144963"/>
          <p14:tracePt t="44373" x="1612900" y="4175125"/>
          <p14:tracePt t="44383" x="1603375" y="4205288"/>
          <p14:tracePt t="44393" x="1603375" y="4235450"/>
          <p14:tracePt t="44403" x="1603375" y="4265613"/>
          <p14:tracePt t="44413" x="1603375" y="4295775"/>
          <p14:tracePt t="44425" x="1612900" y="4337050"/>
          <p14:tracePt t="44433" x="1633538" y="4356100"/>
          <p14:tracePt t="44444" x="1654175" y="4376738"/>
          <p14:tracePt t="44453" x="1684338" y="4406900"/>
          <p14:tracePt t="44462" x="1704975" y="4427538"/>
          <p14:tracePt t="44473" x="1735138" y="4448175"/>
          <p14:tracePt t="44481" x="1784350" y="4457700"/>
          <p14:tracePt t="44492" x="1825625" y="4467225"/>
          <p14:tracePt t="44501" x="1876425" y="4487863"/>
          <p14:tracePt t="44512" x="1925638" y="4497388"/>
          <p14:tracePt t="44523" x="1985963" y="4518025"/>
          <p14:tracePt t="44532" x="2016125" y="4527550"/>
          <p14:tracePt t="44541" x="2047875" y="4527550"/>
          <p14:tracePt t="44552" x="2066925" y="4527550"/>
          <p14:tracePt t="44562" x="2097088" y="4527550"/>
          <p14:tracePt t="44571" x="2117725" y="4527550"/>
          <p14:tracePt t="44581" x="2147888" y="4527550"/>
          <p14:tracePt t="44591" x="2178050" y="4518025"/>
          <p14:tracePt t="44601" x="2208213" y="4508500"/>
          <p14:tracePt t="44612" x="2238375" y="4487863"/>
          <p14:tracePt t="44621" x="2268538" y="4467225"/>
          <p14:tracePt t="44631" x="2298700" y="4448175"/>
          <p14:tracePt t="44641" x="2328863" y="4418013"/>
          <p14:tracePt t="44650" x="2359025" y="4387850"/>
          <p14:tracePt t="44661" x="2390775" y="4337050"/>
          <p14:tracePt t="44670" x="2409825" y="4316413"/>
          <p14:tracePt t="44680" x="2430463" y="4286250"/>
          <p14:tracePt t="44691" x="2439988" y="4265613"/>
          <p14:tracePt t="44700" x="2451100" y="4256088"/>
          <p14:tracePt t="44710" x="2451100" y="4235450"/>
          <p14:tracePt t="44730" x="2460625" y="4225925"/>
          <p14:tracePt t="44742" x="2460625" y="4216400"/>
          <p14:tracePt t="44750" x="2470150" y="4205288"/>
          <p14:tracePt t="44760" x="2470150" y="4195763"/>
          <p14:tracePt t="44769" x="2470150" y="4184650"/>
          <p14:tracePt t="44780" x="2470150" y="4175125"/>
          <p14:tracePt t="44792" x="2460625" y="4154488"/>
          <p14:tracePt t="44799" x="2451100" y="4144963"/>
          <p14:tracePt t="44811" x="2439988" y="4124325"/>
          <p14:tracePt t="44819" x="2420938" y="4105275"/>
          <p14:tracePt t="44830" x="2390775" y="4084638"/>
          <p14:tracePt t="44838" x="2359025" y="4054475"/>
          <p14:tracePt t="44849" x="2319338" y="4024313"/>
          <p14:tracePt t="44861" x="2279650" y="4003675"/>
          <p14:tracePt t="44868" x="2228850" y="3973513"/>
          <p14:tracePt t="44878" x="2187575" y="3963988"/>
          <p14:tracePt t="44889" x="2127250" y="3952875"/>
          <p14:tracePt t="44898" x="2078038" y="3943350"/>
          <p14:tracePt t="44907" x="2006600" y="3943350"/>
          <p14:tracePt t="44918" x="1936750" y="3943350"/>
          <p14:tracePt t="44929" x="1865313" y="3943350"/>
          <p14:tracePt t="44938" x="1795463" y="3952875"/>
          <p14:tracePt t="44948" x="1735138" y="3963988"/>
          <p14:tracePt t="44959" x="1663700" y="3983038"/>
          <p14:tracePt t="44968" x="1612900" y="4003675"/>
          <p14:tracePt t="44979" x="1582738" y="4013200"/>
          <p14:tracePt t="44987" x="1552575" y="4033838"/>
          <p14:tracePt t="44997" x="1522413" y="4033838"/>
          <p14:tracePt t="45009" x="1512888" y="4044950"/>
          <p14:tracePt t="45018" x="1503363" y="4054475"/>
          <p14:tracePt t="45028" x="1492250" y="4064000"/>
          <p14:tracePt t="45038" x="1482725" y="4075113"/>
          <p14:tracePt t="45059" x="1471613" y="4084638"/>
          <p14:tracePt t="45067" x="1471613" y="4094163"/>
          <p14:tracePt t="45076" x="1471613" y="4105275"/>
          <p14:tracePt t="45087" x="1471613" y="4124325"/>
          <p14:tracePt t="45096" x="1471613" y="4165600"/>
          <p14:tracePt t="45108" x="1512888" y="4246563"/>
          <p14:tracePt t="45116" x="1552575" y="4306888"/>
          <p14:tracePt t="45127" x="1612900" y="4376738"/>
          <p14:tracePt t="45143" x="1673225" y="4437063"/>
          <p14:tracePt t="45148" x="1714500" y="4487863"/>
          <p14:tracePt t="45158" x="1754188" y="4527550"/>
          <p14:tracePt t="45165" x="1784350" y="4559300"/>
          <p14:tracePt t="45177" x="1804988" y="4589463"/>
          <p14:tracePt t="45185" x="1835150" y="4598988"/>
          <p14:tracePt t="45196" x="1844675" y="4619625"/>
          <p14:tracePt t="45206" x="1865313" y="4629150"/>
          <p14:tracePt t="45215" x="1885950" y="4638675"/>
          <p14:tracePt t="45234" x="1895475" y="4638675"/>
          <p14:tracePt t="45244" x="1895475" y="4649788"/>
          <p14:tracePt t="45256" x="1906588" y="4649788"/>
          <p14:tracePt t="45264" x="1925638" y="4659313"/>
          <p14:tracePt t="45275" x="1936750" y="4659313"/>
          <p14:tracePt t="45283" x="1966913" y="4659313"/>
          <p14:tracePt t="45293" x="2016125" y="4659313"/>
          <p14:tracePt t="45305" x="2087563" y="4649788"/>
          <p14:tracePt t="45314" x="2157413" y="4629150"/>
          <p14:tracePt t="45324" x="2219325" y="4608513"/>
          <p14:tracePt t="45333" x="2268538" y="4589463"/>
          <p14:tracePt t="45343" x="2309813" y="4568825"/>
          <p14:tracePt t="45354" x="2339975" y="4548188"/>
          <p14:tracePt t="45363" x="2379663" y="4538663"/>
          <p14:tracePt t="45374" x="2390775" y="4527550"/>
          <p14:tracePt t="45382" x="2400300" y="4518025"/>
          <p14:tracePt t="45393" x="2409825" y="4518025"/>
          <p14:tracePt t="45404" x="2420938" y="4508500"/>
          <p14:tracePt t="45681" x="2420938" y="4487863"/>
          <p14:tracePt t="45700" x="2430463" y="4467225"/>
          <p14:tracePt t="45710" x="2451100" y="4457700"/>
          <p14:tracePt t="45720" x="2460625" y="4437063"/>
          <p14:tracePt t="45730" x="2490788" y="4406900"/>
          <p14:tracePt t="45741" x="2500313" y="4387850"/>
          <p14:tracePt t="45749" x="2520950" y="4376738"/>
          <p14:tracePt t="45760" x="2530475" y="4367213"/>
          <p14:tracePt t="45770" x="2541588" y="4356100"/>
          <p14:tracePt t="45780" x="2551113" y="4346575"/>
          <p14:tracePt t="45791" x="2560638" y="4346575"/>
          <p14:tracePt t="45799" x="2571750" y="4346575"/>
          <p14:tracePt t="45810" x="2571750" y="4337050"/>
          <p14:tracePt t="45819" x="2581275" y="4337050"/>
          <p14:tracePt t="45839" x="2581275" y="4325938"/>
          <p14:tracePt t="45859" x="2592388" y="4325938"/>
          <p14:tracePt t="45868" x="2592388" y="4316413"/>
          <p14:tracePt t="45889" x="2601913" y="4316413"/>
          <p14:tracePt t="45918" x="2611438" y="4316413"/>
          <p14:tracePt t="45929" x="2611438" y="4306888"/>
          <p14:tracePt t="45988" x="2622550" y="4306888"/>
          <p14:tracePt t="46037" x="2622550" y="4295775"/>
          <p14:tracePt t="48100" x="2632075" y="4295775"/>
          <p14:tracePt t="48129" x="2632075" y="4286250"/>
          <p14:tracePt t="48141" x="2641600" y="4286250"/>
          <p14:tracePt t="48149" x="2652713" y="4286250"/>
          <p14:tracePt t="48169" x="2652713" y="4276725"/>
          <p14:tracePt t="48180" x="2662238" y="4276725"/>
          <p14:tracePt t="48199" x="2671763" y="4276725"/>
          <p14:tracePt t="48228" x="2682875" y="4276725"/>
          <p14:tracePt t="48247" x="2692400" y="4276725"/>
          <p14:tracePt t="48277" x="2701925" y="4276725"/>
          <p14:tracePt t="48346" x="2713038" y="4276725"/>
          <p14:tracePt t="48614" x="2713038" y="4286250"/>
          <p14:tracePt t="48781" x="2732088" y="4276725"/>
          <p14:tracePt t="48793" x="2743200" y="4265613"/>
          <p14:tracePt t="48802" x="2763838" y="4246563"/>
          <p14:tracePt t="48812" x="2794000" y="4216400"/>
          <p14:tracePt t="48822" x="2824163" y="4195763"/>
          <p14:tracePt t="48831" x="2854325" y="4175125"/>
          <p14:tracePt t="48843" x="2884488" y="4165600"/>
          <p14:tracePt t="48851" x="2894013" y="4154488"/>
          <p14:tracePt t="48863" x="2903538" y="4154488"/>
          <p14:tracePt t="48873" x="2914650" y="4144963"/>
          <p14:tracePt t="48894" x="2924175" y="4144963"/>
          <p14:tracePt t="48930" x="2935288" y="4144963"/>
          <p14:tracePt t="49148" x="2944813" y="4144963"/>
          <p14:tracePt t="49198" x="2944813" y="4135438"/>
          <p14:tracePt t="49207" x="2954338" y="4135438"/>
          <p14:tracePt t="49228" x="2965450" y="4135438"/>
          <p14:tracePt t="49239" x="2974975" y="4124325"/>
          <p14:tracePt t="49247" x="2984500" y="4114800"/>
          <p14:tracePt t="49257" x="2995613" y="4114800"/>
          <p14:tracePt t="49267" x="3014663" y="4114800"/>
          <p14:tracePt t="49278" x="3014663" y="4105275"/>
          <p14:tracePt t="49288" x="3025775" y="4105275"/>
          <p14:tracePt t="49298" x="3035300" y="4105275"/>
          <p14:tracePt t="49316" x="3044825" y="4105275"/>
          <p14:tracePt t="49327" x="3055938" y="4105275"/>
          <p14:tracePt t="49347" x="3055938" y="4094163"/>
          <p14:tracePt t="49367" x="3065463" y="4094163"/>
          <p14:tracePt t="49445" x="3074988" y="4094163"/>
          <p14:tracePt t="53015" x="3095625" y="4094163"/>
          <p14:tracePt t="53024" x="3116263" y="4094163"/>
          <p14:tracePt t="53033" x="3176588" y="4105275"/>
          <p14:tracePt t="53044" x="3278188" y="4124325"/>
          <p14:tracePt t="53053" x="3378200" y="4144963"/>
          <p14:tracePt t="53064" x="3479800" y="4154488"/>
          <p14:tracePt t="53074" x="3559175" y="4154488"/>
          <p14:tracePt t="53083" x="3630613" y="4154488"/>
          <p14:tracePt t="53094" x="3670300" y="4154488"/>
          <p14:tracePt t="53103" x="3721100" y="4154488"/>
          <p14:tracePt t="53112" x="3751263" y="4154488"/>
          <p14:tracePt t="53122" x="3781425" y="4154488"/>
          <p14:tracePt t="53131" x="3822700" y="4144963"/>
          <p14:tracePt t="53141" x="3871913" y="4144963"/>
          <p14:tracePt t="53152" x="3913188" y="4144963"/>
          <p14:tracePt t="53164" x="3952875" y="4144963"/>
          <p14:tracePt t="53173" x="3994150" y="4144963"/>
          <p14:tracePt t="53182" x="4024313" y="4144963"/>
          <p14:tracePt t="53192" x="4064000" y="4144963"/>
          <p14:tracePt t="53201" x="4084638" y="4144963"/>
          <p14:tracePt t="53211" x="4094163" y="4144963"/>
          <p14:tracePt t="53223" x="4114800" y="4144963"/>
          <p14:tracePt t="53242" x="4124325" y="4144963"/>
          <p14:tracePt t="53340" x="4133850" y="4144963"/>
          <p14:tracePt t="53796" x="4133850" y="4154488"/>
          <p14:tracePt t="53814" x="4133850" y="4165600"/>
          <p14:tracePt t="53835" x="4124325" y="4195763"/>
          <p14:tracePt t="53845" x="4084638" y="4235450"/>
          <p14:tracePt t="53855" x="4024313" y="4306888"/>
          <p14:tracePt t="53866" x="3932238" y="4397375"/>
          <p14:tracePt t="53876" x="3811588" y="4508500"/>
          <p14:tracePt t="53884" x="3711575" y="4598988"/>
          <p14:tracePt t="53895" x="3600450" y="4668838"/>
          <p14:tracePt t="53906" x="3498850" y="4749800"/>
          <p14:tracePt t="53913" x="3398838" y="4821238"/>
          <p14:tracePt t="53925" x="3297238" y="4870450"/>
          <p14:tracePt t="53933" x="3227388" y="4911725"/>
          <p14:tracePt t="53945" x="3155950" y="4962525"/>
          <p14:tracePt t="53954" x="3095625" y="4972050"/>
          <p14:tracePt t="53964" x="3044825" y="4992688"/>
          <p14:tracePt t="53972" x="3014663" y="5002213"/>
          <p14:tracePt t="53982" x="2995613" y="5002213"/>
          <p14:tracePt t="53993" x="2974975" y="5002213"/>
          <p14:tracePt t="54003" x="2965450" y="5002213"/>
          <p14:tracePt t="54012" x="2954338" y="5002213"/>
          <p14:tracePt t="54043" x="2944813" y="5002213"/>
          <p14:tracePt t="54053" x="2935288" y="5002213"/>
          <p14:tracePt t="54072" x="2924175" y="5002213"/>
          <p14:tracePt t="54081" x="2914650" y="5002213"/>
          <p14:tracePt t="54091" x="2903538" y="5002213"/>
          <p14:tracePt t="54102" x="2894013" y="5002213"/>
          <p14:tracePt t="54112" x="2884488" y="5002213"/>
          <p14:tracePt t="54127" x="2873375" y="5002213"/>
          <p14:tracePt t="54131" x="2854325" y="5002213"/>
          <p14:tracePt t="54142" x="2833688" y="5002213"/>
          <p14:tracePt t="54152" x="2813050" y="5002213"/>
          <p14:tracePt t="54161" x="2782888" y="5002213"/>
          <p14:tracePt t="54173" x="2752725" y="5002213"/>
          <p14:tracePt t="54181" x="2732088" y="5002213"/>
          <p14:tracePt t="54191" x="2701925" y="5002213"/>
          <p14:tracePt t="54205" x="2682875" y="5002213"/>
          <p14:tracePt t="54211" x="2671763" y="5002213"/>
          <p14:tracePt t="54223" x="2652713" y="5002213"/>
          <p14:tracePt t="54230" x="2641600" y="5002213"/>
          <p14:tracePt t="54240" x="2632075" y="5002213"/>
          <p14:tracePt t="54250" x="2622550" y="5002213"/>
          <p14:tracePt t="54261" x="2622550" y="4992688"/>
          <p14:tracePt t="54273" x="2611438" y="4992688"/>
          <p14:tracePt t="54290" x="2601913" y="4992688"/>
          <p14:tracePt t="54330" x="2592388" y="4981575"/>
          <p14:tracePt t="54350" x="2592388" y="4972050"/>
          <p14:tracePt t="54371" x="2581275" y="4972050"/>
          <p14:tracePt t="54380" x="2581275" y="4962525"/>
          <p14:tracePt t="54410" x="2571750" y="4962525"/>
          <p14:tracePt t="54418" x="2571750" y="4951413"/>
          <p14:tracePt t="54439" x="2560638" y="4951413"/>
          <p14:tracePt t="54459" x="2560638" y="4941888"/>
          <p14:tracePt t="54498" x="2551113" y="4932363"/>
          <p14:tracePt t="54538" x="2551113" y="4921250"/>
          <p14:tracePt t="54616" x="2551113" y="4911725"/>
          <p14:tracePt t="55123" x="2571750" y="4911725"/>
          <p14:tracePt t="55132" x="2592388" y="4921250"/>
          <p14:tracePt t="55141" x="2611438" y="4932363"/>
          <p14:tracePt t="55152" x="2622550" y="4941888"/>
          <p14:tracePt t="55162" x="2641600" y="4951413"/>
          <p14:tracePt t="55172" x="2671763" y="4951413"/>
          <p14:tracePt t="55181" x="2692400" y="4962525"/>
          <p14:tracePt t="55192" x="2713038" y="4972050"/>
          <p14:tracePt t="55201" x="2743200" y="4972050"/>
          <p14:tracePt t="55211" x="2782888" y="4981575"/>
          <p14:tracePt t="55222" x="2824163" y="4981575"/>
          <p14:tracePt t="55230" x="2873375" y="4992688"/>
          <p14:tracePt t="55242" x="2914650" y="4992688"/>
          <p14:tracePt t="55251" x="2944813" y="5002213"/>
          <p14:tracePt t="55261" x="2984500" y="5011738"/>
          <p14:tracePt t="55274" x="3014663" y="5022850"/>
          <p14:tracePt t="55281" x="3044825" y="5022850"/>
          <p14:tracePt t="55292" x="3074988" y="5032375"/>
          <p14:tracePt t="55300" x="3095625" y="5032375"/>
          <p14:tracePt t="55310" x="3116263" y="5032375"/>
          <p14:tracePt t="55320" x="3125788" y="5032375"/>
          <p14:tracePt t="55329" x="3136900" y="5032375"/>
          <p14:tracePt t="55349" x="3136900" y="5041900"/>
          <p14:tracePt t="55359" x="3146425" y="5041900"/>
          <p14:tracePt t="55409" x="3155950" y="5041900"/>
          <p14:tracePt t="55469" x="3167063" y="5041900"/>
          <p14:tracePt t="56279" x="3176588" y="5041900"/>
          <p14:tracePt t="56288" x="3176588" y="5053013"/>
          <p14:tracePt t="56299" x="3186113" y="5053013"/>
          <p14:tracePt t="56309" x="3197225" y="5062538"/>
          <p14:tracePt t="56319" x="3206750" y="5062538"/>
          <p14:tracePt t="56328" x="3227388" y="5062538"/>
          <p14:tracePt t="56339" x="3257550" y="5062538"/>
          <p14:tracePt t="56347" x="3278188" y="5062538"/>
          <p14:tracePt t="56357" x="3297238" y="5062538"/>
          <p14:tracePt t="56369" x="3317875" y="5062538"/>
          <p14:tracePt t="56377" x="3327400" y="5062538"/>
          <p14:tracePt t="56389" x="3348038" y="5062538"/>
          <p14:tracePt t="56408" x="3357563" y="5062538"/>
          <p14:tracePt t="56427" x="3368675" y="5062538"/>
          <p14:tracePt t="56456" x="3378200" y="5062538"/>
          <p14:tracePt t="56466" x="3387725" y="5062538"/>
          <p14:tracePt t="62310" x="3357563" y="5073650"/>
          <p14:tracePt t="62320" x="3267075" y="5073650"/>
          <p14:tracePt t="62330" x="3035300" y="5032375"/>
          <p14:tracePt t="62341" x="2701925" y="4921250"/>
          <p14:tracePt t="62349" x="2439988" y="4810125"/>
          <p14:tracePt t="62359" x="2238375" y="4710113"/>
          <p14:tracePt t="62370" x="2078038" y="4608513"/>
          <p14:tracePt t="62380" x="1925638" y="4497388"/>
          <p14:tracePt t="62389" x="1774825" y="4356100"/>
          <p14:tracePt t="62399" x="1643063" y="4225925"/>
          <p14:tracePt t="62409" x="1522413" y="4114800"/>
          <p14:tracePt t="62420" x="1431925" y="4013200"/>
          <p14:tracePt t="62428" x="1341438" y="3933825"/>
          <p14:tracePt t="62688" x="1331913" y="3922713"/>
          <p14:tracePt t="62696" x="1290638" y="3832225"/>
          <p14:tracePt t="62707" x="1160463" y="3570288"/>
          <p14:tracePt t="62716" x="989013" y="3176588"/>
          <p14:tracePt t="62726" x="817563" y="2752725"/>
          <p14:tracePt t="62738" x="685800" y="2339975"/>
          <p14:tracePt t="62746" x="574675" y="1936750"/>
          <p14:tracePt t="62756" x="484188" y="1552575"/>
          <p14:tracePt t="62765" x="433388" y="1260475"/>
          <p14:tracePt t="62776" x="393700" y="1049338"/>
          <p14:tracePt t="62785" x="363538" y="927100"/>
          <p14:tracePt t="62794" x="342900" y="827088"/>
          <p14:tracePt t="62808" x="322263" y="776288"/>
          <p14:tracePt t="62814" x="303213" y="736600"/>
          <p14:tracePt t="63082" x="292100" y="736600"/>
          <p14:tracePt t="63091" x="282575" y="736600"/>
          <p14:tracePt t="63102" x="231775" y="695325"/>
          <p14:tracePt t="63115" x="50800" y="544513"/>
          <p14:tracePt t="63913" x="161925" y="2430463"/>
          <p14:tracePt t="63913" x="222250" y="2520950"/>
          <p14:tracePt t="63913" x="261938" y="2581275"/>
          <p14:tracePt t="63913" x="292100" y="2622550"/>
          <p14:tracePt t="63913" x="292100" y="2641600"/>
          <p14:tracePt t="63913" x="312738" y="2682875"/>
          <p14:tracePt t="63913" x="363538" y="2763838"/>
          <p14:tracePt t="63913" x="444500" y="2884488"/>
          <p14:tracePt t="63913" x="534988" y="2995613"/>
          <p14:tracePt t="63913" x="614363" y="3095625"/>
          <p14:tracePt t="63913" x="695325" y="3187700"/>
          <p14:tracePt t="63913" x="776288" y="3248025"/>
          <p14:tracePt t="63913" x="857250" y="3317875"/>
          <p14:tracePt t="63913" x="938213" y="3368675"/>
          <p14:tracePt t="63913" x="1028700" y="3398838"/>
          <p14:tracePt t="63913" x="1149350" y="3438525"/>
          <p14:tracePt t="63913" x="1281113" y="3438525"/>
          <p14:tracePt t="63913" x="1512888" y="3419475"/>
          <p14:tracePt t="63913" x="1844675" y="3317875"/>
          <p14:tracePt t="63913" x="2228850" y="3167063"/>
          <p14:tracePt t="63913" x="2571750" y="3005138"/>
          <p14:tracePt t="63913" x="2863850" y="2844800"/>
          <p14:tracePt t="63913" x="3086100" y="2722563"/>
          <p14:tracePt t="63913" x="3227388" y="2622550"/>
          <p14:tracePt t="63913" x="3327400" y="2562225"/>
          <p14:tracePt t="63913" x="3398838" y="2501900"/>
          <p14:tracePt t="63913" x="3449638" y="2451100"/>
          <p14:tracePt t="63913" x="3479800" y="2420938"/>
          <p14:tracePt t="63913" x="3600450" y="2339975"/>
          <p14:tracePt t="63913" x="3994150" y="2097088"/>
          <p14:tracePt t="63913" x="4497388" y="1855788"/>
          <p14:tracePt t="63913" x="5162550" y="1552575"/>
          <p14:tracePt t="63913" x="5818188" y="1311275"/>
          <p14:tracePt t="63913" x="6524625" y="1098550"/>
          <p14:tracePt t="63913" x="7129463" y="938213"/>
          <p14:tracePt t="63913" x="7583488" y="817563"/>
          <p14:tracePt t="63913" x="7935913" y="746125"/>
          <p14:tracePt t="63913" x="8107363" y="736600"/>
          <p14:tracePt t="63913" x="8248650" y="725488"/>
          <p14:tracePt t="63913" x="8339138" y="725488"/>
          <p14:tracePt t="63913" x="8410575" y="725488"/>
          <p14:tracePt t="63913" x="8431213" y="725488"/>
          <p14:tracePt t="63913" x="8531225" y="776288"/>
          <p14:tracePt t="63913" x="8813800" y="866775"/>
          <p14:tracePt t="63913" x="9217025" y="958850"/>
          <p14:tracePt t="63913" x="9490075" y="1019175"/>
          <p14:tracePt t="63913" x="9782175" y="1089025"/>
          <p14:tracePt t="63913" x="9972675" y="1130300"/>
          <p14:tracePt t="63913" x="10104438" y="1149350"/>
          <p14:tracePt t="63913" x="10225088" y="1169988"/>
          <p14:tracePt t="63913" x="10356850" y="1209675"/>
          <p14:tracePt t="63913" x="10437813" y="1230313"/>
          <p14:tracePt t="63913" x="10507663" y="1239838"/>
          <p14:tracePt t="63913" x="10537825" y="1250950"/>
          <p14:tracePt t="63913" x="10537825" y="1260475"/>
          <p14:tracePt t="63913" x="10528300" y="1311275"/>
          <p14:tracePt t="63913" x="10487025" y="1462088"/>
          <p14:tracePt t="63913" x="10417175" y="1865313"/>
          <p14:tracePt t="63913" x="10366375" y="2259013"/>
          <p14:tracePt t="63913" x="10296525" y="2632075"/>
          <p14:tracePt t="63913" x="10245725" y="2924175"/>
          <p14:tracePt t="63913" x="10215563" y="3187700"/>
          <p14:tracePt t="63913" x="10185400" y="3419475"/>
          <p14:tracePt t="63913" x="10155238" y="3621088"/>
          <p14:tracePt t="63913" x="10144125" y="3771900"/>
          <p14:tracePt t="63913" x="10144125" y="3903663"/>
          <p14:tracePt t="63913" x="10144125" y="4013200"/>
          <p14:tracePt t="63913" x="10155238" y="4105275"/>
          <p14:tracePt t="63913" x="10185400" y="4165600"/>
          <p14:tracePt t="63913" x="10206038" y="4216400"/>
          <p14:tracePt t="63913" x="10225088" y="4175125"/>
          <p14:tracePt t="63913" x="10285413" y="4013200"/>
          <p14:tracePt t="63913" x="10437813" y="3630613"/>
          <p14:tracePt t="63913" x="10588625" y="3308350"/>
          <p14:tracePt t="63913" x="10709275" y="3046413"/>
          <p14:tracePt t="63913" x="10780713" y="2824163"/>
          <p14:tracePt t="63913" x="10850563" y="2652713"/>
          <p14:tracePt t="63913" x="10891838" y="2532063"/>
          <p14:tracePt t="63913" x="10922000" y="2430463"/>
          <p14:tracePt t="63913" x="10952163" y="2349500"/>
          <p14:tracePt t="63913" x="10961688" y="2268538"/>
          <p14:tracePt t="63913" x="10971213" y="2268538"/>
          <p14:tracePt t="63913" x="11012488" y="2289175"/>
          <p14:tracePt t="63913" x="11102975" y="2330450"/>
          <p14:tracePt t="63913" x="11214100" y="2360613"/>
          <p14:tracePt t="63913" x="11344275" y="2400300"/>
          <p14:tracePt t="63913" x="11485563" y="2420938"/>
          <p14:tracePt t="63913" x="11657013" y="2470150"/>
          <p14:tracePt t="63913" x="11849100" y="2511425"/>
          <p14:tracePt t="63913" x="11969750" y="2541588"/>
          <p14:tracePt t="63913" x="12060238" y="2562225"/>
          <p14:tracePt t="63913" x="12152313" y="2592388"/>
          <p14:tracePt t="63913" x="11909425" y="2057400"/>
          <p14:tracePt t="63913" x="11747500" y="1804988"/>
          <p14:tracePt t="63913" x="11596688" y="1612900"/>
          <p14:tracePt t="63913" x="11445875" y="1431925"/>
          <p14:tracePt t="63913" x="11314113" y="1239838"/>
          <p14:tracePt t="63913" x="11163300" y="1068388"/>
          <p14:tracePt t="63913" x="11072813" y="947738"/>
          <p14:tracePt t="63913" x="11022013" y="896938"/>
          <p14:tracePt t="63913" x="11012488" y="896938"/>
          <p14:tracePt t="63913" x="10910888" y="866775"/>
          <p14:tracePt t="63913" x="10598150" y="776288"/>
          <p14:tracePt t="63913" x="10113963" y="685800"/>
          <p14:tracePt t="63913" x="9710738" y="625475"/>
          <p14:tracePt t="63913" x="9328150" y="615950"/>
          <p14:tracePt t="63913" x="9015413" y="595313"/>
          <p14:tracePt t="63913" x="8742363" y="595313"/>
          <p14:tracePt t="63913" x="8540750" y="595313"/>
          <p14:tracePt t="63913" x="8410575" y="604838"/>
          <p14:tracePt t="63913" x="8329613" y="615950"/>
          <p14:tracePt t="63913" x="8239125" y="625475"/>
          <p14:tracePt t="63913" x="8197850" y="635000"/>
          <p14:tracePt t="63913" x="8158163" y="635000"/>
          <p14:tracePt t="63913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47687-BA2B-45AC-B12A-F9BF16436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How do NFTs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2840A-A69E-4AED-A45A-3FA0F3BD8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0444"/>
            <a:ext cx="10515600" cy="4596519"/>
          </a:xfrm>
        </p:spPr>
        <p:txBody>
          <a:bodyPr>
            <a:normAutofit/>
          </a:bodyPr>
          <a:lstStyle/>
          <a:p>
            <a:r>
              <a:rPr lang="en-US" dirty="0"/>
              <a:t>NFT Identifiers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(contract address, uint256 </a:t>
            </a:r>
            <a:r>
              <a:rPr lang="en-US" dirty="0" err="1">
                <a:latin typeface="Consolas" panose="020B0609020204030204" pitchFamily="49" charset="0"/>
              </a:rPr>
              <a:t>tokenID</a:t>
            </a:r>
            <a:r>
              <a:rPr lang="en-US" dirty="0">
                <a:latin typeface="Consolas" panose="020B0609020204030204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Metadata: </a:t>
            </a:r>
            <a:r>
              <a:rPr lang="en-US" dirty="0">
                <a:latin typeface="Consolas" panose="020B0609020204030204" pitchFamily="49" charset="0"/>
              </a:rPr>
              <a:t>name</a:t>
            </a:r>
            <a:r>
              <a:rPr lang="en-US" dirty="0"/>
              <a:t> and </a:t>
            </a:r>
            <a:r>
              <a:rPr lang="en-US" dirty="0">
                <a:latin typeface="Consolas" panose="020B0609020204030204" pitchFamily="49" charset="0"/>
              </a:rPr>
              <a:t>symbol</a:t>
            </a:r>
          </a:p>
          <a:p>
            <a:r>
              <a:rPr lang="en-US" dirty="0"/>
              <a:t>Transfer Mechanism</a:t>
            </a:r>
          </a:p>
          <a:p>
            <a:pPr lvl="1"/>
            <a:r>
              <a:rPr lang="en-US" dirty="0"/>
              <a:t>Functions: </a:t>
            </a:r>
            <a:r>
              <a:rPr lang="en-US" dirty="0" err="1">
                <a:latin typeface="Consolas" panose="020B0609020204030204" pitchFamily="49" charset="0"/>
              </a:rPr>
              <a:t>transferFrom</a:t>
            </a:r>
            <a:r>
              <a:rPr lang="en-US" dirty="0"/>
              <a:t> and </a:t>
            </a:r>
            <a:r>
              <a:rPr lang="en-US" dirty="0" err="1">
                <a:latin typeface="Consolas" panose="020B0609020204030204" pitchFamily="49" charset="0"/>
              </a:rPr>
              <a:t>safeTransferFrom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/>
              <a:t>Permissions:</a:t>
            </a:r>
          </a:p>
          <a:p>
            <a:pPr lvl="2"/>
            <a:r>
              <a:rPr lang="en-US" dirty="0"/>
              <a:t>Approved address</a:t>
            </a:r>
          </a:p>
          <a:p>
            <a:pPr lvl="2"/>
            <a:r>
              <a:rPr lang="en-US" dirty="0"/>
              <a:t>Owner, Authorized operator</a:t>
            </a:r>
          </a:p>
          <a:p>
            <a:r>
              <a:rPr lang="en-US" dirty="0"/>
              <a:t>Privacy</a:t>
            </a:r>
          </a:p>
          <a:p>
            <a:pPr lvl="1"/>
            <a:r>
              <a:rPr lang="en-US" dirty="0"/>
              <a:t>Anybody can call </a:t>
            </a:r>
            <a:r>
              <a:rPr lang="en-US" dirty="0" err="1">
                <a:latin typeface="Consolas" panose="020B0609020204030204" pitchFamily="49" charset="0"/>
              </a:rPr>
              <a:t>ownerOf</a:t>
            </a:r>
            <a:r>
              <a:rPr lang="en-US" dirty="0"/>
              <a:t> for every </a:t>
            </a:r>
            <a:r>
              <a:rPr lang="en-US" dirty="0" err="1">
                <a:latin typeface="Consolas" panose="020B0609020204030204" pitchFamily="49" charset="0"/>
              </a:rPr>
              <a:t>tokenID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/>
              <a:t>Pseudonymity</a:t>
            </a:r>
          </a:p>
          <a:p>
            <a:pPr lvl="1"/>
            <a:endParaRPr lang="en-US" dirty="0"/>
          </a:p>
        </p:txBody>
      </p:sp>
      <p:pic>
        <p:nvPicPr>
          <p:cNvPr id="35" name="Audio 34">
            <a:hlinkClick r:id="" action="ppaction://media"/>
            <a:extLst>
              <a:ext uri="{FF2B5EF4-FFF2-40B4-BE49-F238E27FC236}">
                <a16:creationId xmlns:a16="http://schemas.microsoft.com/office/drawing/2014/main" id="{D44904F1-756A-419B-A083-9E8269397D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490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733"/>
    </mc:Choice>
    <mc:Fallback xmlns="">
      <p:transition spd="slow" advTm="58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5" x="3852863" y="6142038"/>
          <p14:tracePt t="83" x="3781425" y="6283325"/>
          <p14:tracePt t="96" x="3690938" y="6494463"/>
          <p14:tracePt t="104" x="3589338" y="6696075"/>
          <p14:tracePt t="113" x="3540125" y="6797675"/>
          <p14:tracePt t="4490" x="3408363" y="6605588"/>
          <p14:tracePt t="4497" x="3387725" y="6353175"/>
          <p14:tracePt t="4507" x="3378200" y="6181725"/>
          <p14:tracePt t="4517" x="3368675" y="5949950"/>
          <p14:tracePt t="4527" x="3368675" y="5727700"/>
          <p14:tracePt t="4537" x="3348038" y="5456238"/>
          <p14:tracePt t="4547" x="3338513" y="5143500"/>
          <p14:tracePt t="4558" x="3297238" y="4810125"/>
          <p14:tracePt t="4568" x="3267075" y="4497388"/>
          <p14:tracePt t="4576" x="3197225" y="4175125"/>
          <p14:tracePt t="4587" x="3136900" y="3922713"/>
          <p14:tracePt t="4597" x="3074988" y="3711575"/>
          <p14:tracePt t="4605" x="3055938" y="3621088"/>
          <p14:tracePt t="4943" x="3055938" y="3590925"/>
          <p14:tracePt t="4952" x="3055938" y="3498850"/>
          <p14:tracePt t="4962" x="3055938" y="3338513"/>
          <p14:tracePt t="4972" x="3055938" y="3187700"/>
          <p14:tracePt t="4982" x="3055938" y="3076575"/>
          <p14:tracePt t="4992" x="3044825" y="2995613"/>
          <p14:tracePt t="5002" x="3035300" y="2944813"/>
          <p14:tracePt t="5011" x="3025775" y="2894013"/>
          <p14:tracePt t="5021" x="3025775" y="2863850"/>
          <p14:tracePt t="5031" x="3014663" y="2854325"/>
          <p14:tracePt t="5041" x="3014663" y="2833688"/>
          <p14:tracePt t="5050" x="3005138" y="2833688"/>
          <p14:tracePt t="5060" x="3005138" y="2824163"/>
          <p14:tracePt t="5101" x="3005138" y="2813050"/>
          <p14:tracePt t="5386" x="3035300" y="2803525"/>
          <p14:tracePt t="5397" x="3146425" y="2763838"/>
          <p14:tracePt t="5406" x="3287713" y="2713038"/>
          <p14:tracePt t="5415" x="3408363" y="2652713"/>
          <p14:tracePt t="5427" x="3509963" y="2581275"/>
          <p14:tracePt t="5436" x="3589338" y="2532063"/>
          <p14:tracePt t="5446" x="3660775" y="2481263"/>
          <p14:tracePt t="5456" x="3700463" y="2451100"/>
          <p14:tracePt t="5465" x="3730625" y="2430463"/>
          <p14:tracePt t="5475" x="3741738" y="2420938"/>
          <p14:tracePt t="5484" x="3760788" y="2409825"/>
          <p14:tracePt t="5613" x="3751263" y="2409825"/>
          <p14:tracePt t="5624" x="3700463" y="2409825"/>
          <p14:tracePt t="5634" x="3600450" y="2400300"/>
          <p14:tracePt t="5644" x="3498850" y="2400300"/>
          <p14:tracePt t="5653" x="3429000" y="2390775"/>
          <p14:tracePt t="5664" x="3387725" y="2390775"/>
          <p14:tracePt t="5673" x="3368675" y="2390775"/>
          <p14:tracePt t="5682" x="3357563" y="2390775"/>
          <p14:tracePt t="5763" x="3398838" y="2390775"/>
          <p14:tracePt t="5773" x="3489325" y="2390775"/>
          <p14:tracePt t="5782" x="3609975" y="2390775"/>
          <p14:tracePt t="5791" x="3721100" y="2400300"/>
          <p14:tracePt t="5803" x="3802063" y="2409825"/>
          <p14:tracePt t="5812" x="3852863" y="2409825"/>
          <p14:tracePt t="5821" x="3902075" y="2409825"/>
          <p14:tracePt t="5831" x="3922713" y="2420938"/>
          <p14:tracePt t="5851" x="3932238" y="2420938"/>
          <p14:tracePt t="6141" x="3952875" y="2420938"/>
          <p14:tracePt t="6149" x="3983038" y="2420938"/>
          <p14:tracePt t="6159" x="4094163" y="2430463"/>
          <p14:tracePt t="6171" x="4356100" y="2430463"/>
          <p14:tracePt t="6179" x="4770438" y="2430463"/>
          <p14:tracePt t="6188" x="5102225" y="2430463"/>
          <p14:tracePt t="6198" x="5505450" y="2430463"/>
          <p14:tracePt t="6209" x="5919788" y="2430463"/>
          <p14:tracePt t="6218" x="6302375" y="2430463"/>
          <p14:tracePt t="6229" x="6635750" y="2430463"/>
          <p14:tracePt t="6237" x="6907213" y="2430463"/>
          <p14:tracePt t="6248" x="7078663" y="2430463"/>
          <p14:tracePt t="6259" x="7170738" y="2409825"/>
          <p14:tracePt t="6268" x="7240588" y="2409825"/>
          <p14:tracePt t="6277" x="7291388" y="2409825"/>
          <p14:tracePt t="6288" x="7300913" y="2409825"/>
          <p14:tracePt t="6308" x="7310438" y="2409825"/>
          <p14:tracePt t="6525" x="7280275" y="2409825"/>
          <p14:tracePt t="6535" x="7210425" y="2409825"/>
          <p14:tracePt t="6544" x="7159625" y="2420938"/>
          <p14:tracePt t="6554" x="7099300" y="2439988"/>
          <p14:tracePt t="6565" x="7059613" y="2460625"/>
          <p14:tracePt t="6577" x="7018338" y="2470150"/>
          <p14:tracePt t="6583" x="6999288" y="2481263"/>
          <p14:tracePt t="6594" x="6978650" y="2490788"/>
          <p14:tracePt t="6605" x="6948488" y="2501900"/>
          <p14:tracePt t="6614" x="6927850" y="2511425"/>
          <p14:tracePt t="6624" x="6897688" y="2520950"/>
          <p14:tracePt t="6633" x="6888163" y="2532063"/>
          <p14:tracePt t="6645" x="6877050" y="2541588"/>
          <p14:tracePt t="6653" x="6858000" y="2551113"/>
          <p14:tracePt t="6674" x="6846888" y="2562225"/>
          <p14:tracePt t="6682" x="6846888" y="2571750"/>
          <p14:tracePt t="6693" x="6837363" y="2571750"/>
          <p14:tracePt t="6751" x="6846888" y="2571750"/>
          <p14:tracePt t="6761" x="6927850" y="2562225"/>
          <p14:tracePt t="6772" x="7069138" y="2532063"/>
          <p14:tracePt t="6781" x="7200900" y="2511425"/>
          <p14:tracePt t="6791" x="7291388" y="2490788"/>
          <p14:tracePt t="6801" x="7342188" y="2481263"/>
          <p14:tracePt t="6812" x="7381875" y="2481263"/>
          <p14:tracePt t="6823" x="7402513" y="2470150"/>
          <p14:tracePt t="6851" x="7412038" y="2470150"/>
          <p14:tracePt t="14156" x="7402513" y="2470150"/>
          <p14:tracePt t="14164" x="7342188" y="2490788"/>
          <p14:tracePt t="14172" x="7200900" y="2541588"/>
          <p14:tracePt t="14182" x="6999288" y="2611438"/>
          <p14:tracePt t="14190" x="6807200" y="2662238"/>
          <p14:tracePt t="14199" x="6594475" y="2713038"/>
          <p14:tracePt t="14210" x="6323013" y="2773363"/>
          <p14:tracePt t="14220" x="5980113" y="2824163"/>
          <p14:tracePt t="14230" x="5576888" y="2894013"/>
          <p14:tracePt t="14240" x="5132388" y="2954338"/>
          <p14:tracePt t="14249" x="4648200" y="3016250"/>
          <p14:tracePt t="14258" x="4235450" y="3025775"/>
          <p14:tracePt t="14268" x="3913188" y="3025775"/>
          <p14:tracePt t="14280" x="3660775" y="3025775"/>
          <p14:tracePt t="14290" x="3468688" y="3025775"/>
          <p14:tracePt t="14298" x="3327400" y="3016250"/>
          <p14:tracePt t="14306" x="3197225" y="2995613"/>
          <p14:tracePt t="14634" x="3197225" y="2984500"/>
          <p14:tracePt t="14734" x="3197225" y="2974975"/>
          <p14:tracePt t="14754" x="3197225" y="2965450"/>
          <p14:tracePt t="14763" x="3186113" y="2954338"/>
          <p14:tracePt t="14785" x="3176588" y="2944813"/>
          <p14:tracePt t="14793" x="3176588" y="2935288"/>
          <p14:tracePt t="14805" x="3167063" y="2924175"/>
          <p14:tracePt t="14814" x="3155950" y="2924175"/>
          <p14:tracePt t="14824" x="3155950" y="2914650"/>
          <p14:tracePt t="14844" x="3146425" y="2905125"/>
          <p14:tracePt t="14883" x="3146425" y="2894013"/>
          <p14:tracePt t="14903" x="3136900" y="2884488"/>
          <p14:tracePt t="15031" x="3136900" y="2874963"/>
          <p14:tracePt t="15041" x="3125788" y="2874963"/>
          <p14:tracePt t="15121" x="3116263" y="2874963"/>
          <p14:tracePt t="15694" x="3106738" y="2874963"/>
          <p14:tracePt t="15763" x="3116263" y="2874963"/>
          <p14:tracePt t="15772" x="3167063" y="2863850"/>
          <p14:tracePt t="15784" x="3287713" y="2854325"/>
          <p14:tracePt t="15793" x="3459163" y="2833688"/>
          <p14:tracePt t="15802" x="3579813" y="2824163"/>
          <p14:tracePt t="15813" x="3630613" y="2824163"/>
          <p14:tracePt t="15824" x="3670300" y="2824163"/>
          <p14:tracePt t="15832" x="3690938" y="2824163"/>
          <p14:tracePt t="15852" x="3700463" y="2824163"/>
          <p14:tracePt t="16237" x="3711575" y="2824163"/>
          <p14:tracePt t="16256" x="3751263" y="2833688"/>
          <p14:tracePt t="16267" x="3822700" y="2854325"/>
          <p14:tracePt t="16277" x="3943350" y="2874963"/>
          <p14:tracePt t="16288" x="4054475" y="2884488"/>
          <p14:tracePt t="16296" x="4144963" y="2894013"/>
          <p14:tracePt t="16306" x="4205288" y="2894013"/>
          <p14:tracePt t="16316" x="4256088" y="2894013"/>
          <p14:tracePt t="16326" x="4286250" y="2905125"/>
          <p14:tracePt t="16335" x="4316413" y="2905125"/>
          <p14:tracePt t="16346" x="4337050" y="2905125"/>
          <p14:tracePt t="16355" x="4356100" y="2905125"/>
          <p14:tracePt t="16365" x="4367213" y="2905125"/>
          <p14:tracePt t="16386" x="4376738" y="2905125"/>
          <p14:tracePt t="16415" x="4386263" y="2905125"/>
          <p14:tracePt t="16525" x="4376738" y="2905125"/>
          <p14:tracePt t="16535" x="4367213" y="2905125"/>
          <p14:tracePt t="16544" x="4356100" y="2905125"/>
          <p14:tracePt t="16554" x="4346575" y="2905125"/>
          <p14:tracePt t="16564" x="4337050" y="2905125"/>
          <p14:tracePt t="16633" x="4386263" y="2905125"/>
          <p14:tracePt t="16642" x="4476750" y="2914650"/>
          <p14:tracePt t="16652" x="4587875" y="2924175"/>
          <p14:tracePt t="16663" x="4668838" y="2935288"/>
          <p14:tracePt t="16673" x="4729163" y="2944813"/>
          <p14:tracePt t="16684" x="4759325" y="2944813"/>
          <p14:tracePt t="16693" x="4779963" y="2944813"/>
          <p14:tracePt t="16702" x="4789488" y="2944813"/>
          <p14:tracePt t="16712" x="4800600" y="2954338"/>
          <p14:tracePt t="16850" x="4810125" y="2954338"/>
          <p14:tracePt t="17355" x="4800600" y="2965450"/>
          <p14:tracePt t="17364" x="4779963" y="2965450"/>
          <p14:tracePt t="17373" x="4740275" y="2974975"/>
          <p14:tracePt t="17384" x="4638675" y="2984500"/>
          <p14:tracePt t="17394" x="4467225" y="2995613"/>
          <p14:tracePt t="17404" x="4316413" y="2995613"/>
          <p14:tracePt t="17413" x="4184650" y="2995613"/>
          <p14:tracePt t="17423" x="4064000" y="2995613"/>
          <p14:tracePt t="17433" x="3943350" y="2995613"/>
          <p14:tracePt t="17443" x="3811588" y="2984500"/>
          <p14:tracePt t="17454" x="3681413" y="2984500"/>
          <p14:tracePt t="17463" x="3570288" y="2954338"/>
          <p14:tracePt t="17474" x="3449638" y="2944813"/>
          <p14:tracePt t="17482" x="3368675" y="2935288"/>
          <p14:tracePt t="17493" x="3297238" y="2924175"/>
          <p14:tracePt t="17502" x="3236913" y="2914650"/>
          <p14:tracePt t="17512" x="3197225" y="2905125"/>
          <p14:tracePt t="17522" x="3176588" y="2905125"/>
          <p14:tracePt t="17531" x="3155950" y="2894013"/>
          <p14:tracePt t="18333" x="3146425" y="2894013"/>
          <p14:tracePt t="18342" x="3116263" y="2894013"/>
          <p14:tracePt t="18352" x="3035300" y="2914650"/>
          <p14:tracePt t="18362" x="2935288" y="2924175"/>
          <p14:tracePt t="18372" x="2833688" y="2944813"/>
          <p14:tracePt t="18381" x="2752725" y="2944813"/>
          <p14:tracePt t="18392" x="2692400" y="2944813"/>
          <p14:tracePt t="18401" x="2641600" y="2944813"/>
          <p14:tracePt t="18412" x="2611438" y="2944813"/>
          <p14:tracePt t="18423" x="2571750" y="2944813"/>
          <p14:tracePt t="18432" x="2541588" y="2944813"/>
          <p14:tracePt t="18441" x="2511425" y="2944813"/>
          <p14:tracePt t="18451" x="2470150" y="2935288"/>
          <p14:tracePt t="18461" x="2430463" y="2924175"/>
          <p14:tracePt t="18472" x="2379663" y="2914650"/>
          <p14:tracePt t="18481" x="2349500" y="2905125"/>
          <p14:tracePt t="18491" x="2309813" y="2905125"/>
          <p14:tracePt t="18500" x="2289175" y="2905125"/>
          <p14:tracePt t="18511" x="2259013" y="2894013"/>
          <p14:tracePt t="18522" x="2228850" y="2894013"/>
          <p14:tracePt t="18531" x="2208213" y="2884488"/>
          <p14:tracePt t="18542" x="2187575" y="2874963"/>
          <p14:tracePt t="18551" x="2168525" y="2874963"/>
          <p14:tracePt t="18560" x="2147888" y="2874963"/>
          <p14:tracePt t="18571" x="2138363" y="2874963"/>
          <p14:tracePt t="18580" x="2127250" y="2863850"/>
          <p14:tracePt t="18590" x="2117725" y="2863850"/>
          <p14:tracePt t="18599" x="2108200" y="2863850"/>
          <p14:tracePt t="18620" x="2097088" y="2863850"/>
          <p14:tracePt t="18649" x="2087563" y="2863850"/>
          <p14:tracePt t="18707" x="2078038" y="2863850"/>
          <p14:tracePt t="18737" x="2097088" y="2854325"/>
          <p14:tracePt t="18747" x="2178050" y="2844800"/>
          <p14:tracePt t="18756" x="2319338" y="2833688"/>
          <p14:tracePt t="18771" x="2430463" y="2824163"/>
          <p14:tracePt t="18776" x="2500313" y="2824163"/>
          <p14:tracePt t="18786" x="2530475" y="2824163"/>
          <p14:tracePt t="18796" x="2551113" y="2824163"/>
          <p14:tracePt t="18807" x="2560638" y="2824163"/>
          <p14:tracePt t="18846" x="2571750" y="2824163"/>
          <p14:tracePt t="20711" x="2571750" y="2844800"/>
          <p14:tracePt t="20722" x="2571750" y="2863850"/>
          <p14:tracePt t="20731" x="2560638" y="2894013"/>
          <p14:tracePt t="20741" x="2560638" y="2924175"/>
          <p14:tracePt t="20751" x="2560638" y="2954338"/>
          <p14:tracePt t="20760" x="2560638" y="2984500"/>
          <p14:tracePt t="20773" x="2560638" y="3005138"/>
          <p14:tracePt t="20780" x="2560638" y="3016250"/>
          <p14:tracePt t="20792" x="2560638" y="3025775"/>
          <p14:tracePt t="20800" x="2560638" y="3035300"/>
          <p14:tracePt t="20810" x="2560638" y="3046413"/>
          <p14:tracePt t="20860" x="2560638" y="3055938"/>
          <p14:tracePt t="20940" x="2560638" y="3065463"/>
          <p14:tracePt t="20999" x="2560638" y="3076575"/>
          <p14:tracePt t="21009" x="2551113" y="3076575"/>
          <p14:tracePt t="21019" x="2551113" y="3086100"/>
          <p14:tracePt t="21069" x="2551113" y="3095625"/>
          <p14:tracePt t="21078" x="2541588" y="3095625"/>
          <p14:tracePt t="21142" x="2541588" y="3106738"/>
          <p14:tracePt t="21147" x="2530475" y="3106738"/>
          <p14:tracePt t="21207" x="2520950" y="3106738"/>
          <p14:tracePt t="21246" x="2520950" y="3116263"/>
          <p14:tracePt t="21603" x="2520950" y="3125788"/>
          <p14:tracePt t="21612" x="2511425" y="3125788"/>
          <p14:tracePt t="21642" x="2511425" y="3136900"/>
          <p14:tracePt t="21661" x="2500313" y="3146425"/>
          <p14:tracePt t="21671" x="2500313" y="3155950"/>
          <p14:tracePt t="21682" x="2490788" y="3155950"/>
          <p14:tracePt t="21693" x="2481263" y="3167063"/>
          <p14:tracePt t="21703" x="2481263" y="3176588"/>
          <p14:tracePt t="21712" x="2470150" y="3176588"/>
          <p14:tracePt t="21721" x="2470150" y="3187700"/>
          <p14:tracePt t="21731" x="2460625" y="3197225"/>
          <p14:tracePt t="21742" x="2451100" y="3217863"/>
          <p14:tracePt t="21761" x="2439988" y="3227388"/>
          <p14:tracePt t="21771" x="2439988" y="3236913"/>
          <p14:tracePt t="21780" x="2430463" y="3248025"/>
          <p14:tracePt t="21792" x="2420938" y="3248025"/>
          <p14:tracePt t="21801" x="2409825" y="3257550"/>
          <p14:tracePt t="21821" x="2400300" y="3267075"/>
          <p14:tracePt t="21831" x="2390775" y="3278188"/>
          <p14:tracePt t="21850" x="2379663" y="3278188"/>
          <p14:tracePt t="21890" x="2370138" y="3278188"/>
          <p14:tracePt t="21900" x="2370138" y="3287713"/>
          <p14:tracePt t="21949" x="2359025" y="3287713"/>
          <p14:tracePt t="21999" x="2349500" y="3287713"/>
          <p14:tracePt t="22039" x="2359025" y="3278188"/>
          <p14:tracePt t="22049" x="2370138" y="3267075"/>
          <p14:tracePt t="22059" x="2400300" y="3248025"/>
          <p14:tracePt t="22070" x="2439988" y="3197225"/>
          <p14:tracePt t="22078" x="2481263" y="3146425"/>
          <p14:tracePt t="22090" x="2520950" y="3095625"/>
          <p14:tracePt t="22099" x="2541588" y="3065463"/>
          <p14:tracePt t="22109" x="2541588" y="3046413"/>
          <p14:tracePt t="22134" x="2560638" y="3025775"/>
          <p14:tracePt t="22141" x="2560638" y="3016250"/>
          <p14:tracePt t="22157" x="2560638" y="3005138"/>
          <p14:tracePt t="22185" x="2560638" y="2995613"/>
          <p14:tracePt t="24023" x="2571750" y="2995613"/>
          <p14:tracePt t="24033" x="2581275" y="2995613"/>
          <p14:tracePt t="24042" x="2641600" y="3035300"/>
          <p14:tracePt t="24053" x="2843213" y="3167063"/>
          <p14:tracePt t="24061" x="3146425" y="3389313"/>
          <p14:tracePt t="24073" x="3449638" y="3600450"/>
          <p14:tracePt t="24081" x="3700463" y="3802063"/>
          <p14:tracePt t="24092" x="3932238" y="3983038"/>
          <p14:tracePt t="24104" x="4073525" y="4105275"/>
          <p14:tracePt t="24111" x="4225925" y="4235450"/>
          <p14:tracePt t="24121" x="4337050" y="4316413"/>
          <p14:tracePt t="24132" x="4437063" y="4387850"/>
          <p14:tracePt t="24141" x="4518025" y="4437063"/>
          <p14:tracePt t="24151" x="4557713" y="4467225"/>
          <p14:tracePt t="24160" x="4598988" y="4487863"/>
          <p14:tracePt t="24170" x="4608513" y="4487863"/>
          <p14:tracePt t="24183" x="4618038" y="4487863"/>
          <p14:tracePt t="24190" x="4629150" y="4487863"/>
          <p14:tracePt t="24467" x="4638675" y="4478338"/>
          <p14:tracePt t="24477" x="4648200" y="4448175"/>
          <p14:tracePt t="24487" x="4678363" y="4367213"/>
          <p14:tracePt t="24499" x="4710113" y="4295775"/>
          <p14:tracePt t="24508" x="4729163" y="4225925"/>
          <p14:tracePt t="24516" x="4740275" y="4154488"/>
          <p14:tracePt t="24526" x="4749800" y="4114800"/>
          <p14:tracePt t="24537" x="4759325" y="4075113"/>
          <p14:tracePt t="24546" x="4770438" y="4044950"/>
          <p14:tracePt t="24557" x="4770438" y="3994150"/>
          <p14:tracePt t="24567" x="4779963" y="3963988"/>
          <p14:tracePt t="24576" x="4779963" y="3943350"/>
          <p14:tracePt t="24587" x="4779963" y="3933825"/>
          <p14:tracePt t="24598" x="4789488" y="3913188"/>
          <p14:tracePt t="24605" x="4789488" y="3903663"/>
          <p14:tracePt t="24625" x="4789488" y="3892550"/>
          <p14:tracePt t="24636" x="4789488" y="3883025"/>
          <p14:tracePt t="24655" x="4789488" y="3873500"/>
          <p14:tracePt t="24675" x="4789488" y="3862388"/>
          <p14:tracePt t="24705" x="4789488" y="3852863"/>
          <p14:tracePt t="24725" x="4789488" y="3841750"/>
          <p14:tracePt t="24744" x="4789488" y="3832225"/>
          <p14:tracePt t="24784" x="4789488" y="3822700"/>
          <p14:tracePt t="24804" x="4789488" y="3811588"/>
          <p14:tracePt t="25091" x="4789488" y="3822700"/>
          <p14:tracePt t="25103" x="4840288" y="3852863"/>
          <p14:tracePt t="25111" x="4972050" y="3943350"/>
          <p14:tracePt t="25120" x="5162550" y="4054475"/>
          <p14:tracePt t="25131" x="5324475" y="4135438"/>
          <p14:tracePt t="25141" x="5445125" y="4175125"/>
          <p14:tracePt t="25153" x="5546725" y="4225925"/>
          <p14:tracePt t="25160" x="5637213" y="4256088"/>
          <p14:tracePt t="25171" x="5727700" y="4276725"/>
          <p14:tracePt t="25181" x="5808663" y="4295775"/>
          <p14:tracePt t="25191" x="5889625" y="4306888"/>
          <p14:tracePt t="25203" x="5959475" y="4316413"/>
          <p14:tracePt t="25211" x="6030913" y="4316413"/>
          <p14:tracePt t="25220" x="6070600" y="4316413"/>
          <p14:tracePt t="25229" x="6111875" y="4316413"/>
          <p14:tracePt t="25239" x="6142038" y="4306888"/>
          <p14:tracePt t="25249" x="6181725" y="4276725"/>
          <p14:tracePt t="25259" x="6202363" y="4256088"/>
          <p14:tracePt t="25270" x="6232525" y="4216400"/>
          <p14:tracePt t="25278" x="6242050" y="4184650"/>
          <p14:tracePt t="25290" x="6262688" y="4154488"/>
          <p14:tracePt t="25301" x="6272213" y="4124325"/>
          <p14:tracePt t="25309" x="6283325" y="4084638"/>
          <p14:tracePt t="25319" x="6283325" y="4054475"/>
          <p14:tracePt t="25329" x="6283325" y="4033838"/>
          <p14:tracePt t="25338" x="6283325" y="4003675"/>
          <p14:tracePt t="25348" x="6283325" y="3963988"/>
          <p14:tracePt t="25358" x="6283325" y="3922713"/>
          <p14:tracePt t="25369" x="6283325" y="3892550"/>
          <p14:tracePt t="25378" x="6283325" y="3862388"/>
          <p14:tracePt t="25388" x="6283325" y="3852863"/>
          <p14:tracePt t="25399" x="6283325" y="3841750"/>
          <p14:tracePt t="25408" x="6283325" y="3822700"/>
          <p14:tracePt t="25457" x="6283325" y="3811588"/>
          <p14:tracePt t="25526" x="6283325" y="3832225"/>
          <p14:tracePt t="25536" x="6272213" y="3892550"/>
          <p14:tracePt t="25546" x="6242050" y="3983038"/>
          <p14:tracePt t="25556" x="6211888" y="4064000"/>
          <p14:tracePt t="25566" x="6181725" y="4135438"/>
          <p14:tracePt t="25575" x="6151563" y="4195763"/>
          <p14:tracePt t="25586" x="6121400" y="4225925"/>
          <p14:tracePt t="25595" x="6100763" y="4265613"/>
          <p14:tracePt t="25607" x="6061075" y="4295775"/>
          <p14:tracePt t="25615" x="6030913" y="4316413"/>
          <p14:tracePt t="25625" x="5980113" y="4346575"/>
          <p14:tracePt t="25636" x="5919788" y="4367213"/>
          <p14:tracePt t="25645" x="5848350" y="4387850"/>
          <p14:tracePt t="25657" x="5757863" y="4406900"/>
          <p14:tracePt t="25665" x="5637213" y="4406900"/>
          <p14:tracePt t="25675" x="5516563" y="4406900"/>
          <p14:tracePt t="25686" x="5395913" y="4397375"/>
          <p14:tracePt t="25693" x="5273675" y="4376738"/>
          <p14:tracePt t="25705" x="5173663" y="4346575"/>
          <p14:tracePt t="25715" x="5083175" y="4316413"/>
          <p14:tracePt t="25725" x="4991100" y="4276725"/>
          <p14:tracePt t="25736" x="4911725" y="4235450"/>
          <p14:tracePt t="25744" x="4830763" y="4195763"/>
          <p14:tracePt t="25757" x="4779963" y="4154488"/>
          <p14:tracePt t="25764" x="4740275" y="4114800"/>
          <p14:tracePt t="25774" x="4699000" y="4075113"/>
          <p14:tracePt t="25783" x="4678363" y="4064000"/>
          <p14:tracePt t="25793" x="4659313" y="4044950"/>
          <p14:tracePt t="25807" x="4648200" y="4044950"/>
          <p14:tracePt t="25814" x="4638675" y="4033838"/>
          <p14:tracePt t="25843" x="4629150" y="4033838"/>
          <p14:tracePt t="25853" x="4629150" y="4024313"/>
          <p14:tracePt t="25933" x="4638675" y="4024313"/>
          <p14:tracePt t="25943" x="4779963" y="4064000"/>
          <p14:tracePt t="25952" x="5113338" y="4184650"/>
          <p14:tracePt t="25961" x="5456238" y="4316413"/>
          <p14:tracePt t="25971" x="5697538" y="4387850"/>
          <p14:tracePt t="25981" x="5899150" y="4457700"/>
          <p14:tracePt t="25991" x="6061075" y="4497388"/>
          <p14:tracePt t="26004" x="6181725" y="4518025"/>
          <p14:tracePt t="26011" x="6283325" y="4527550"/>
          <p14:tracePt t="26021" x="6343650" y="4527550"/>
          <p14:tracePt t="26031" x="6413500" y="4518025"/>
          <p14:tracePt t="26041" x="6473825" y="4478338"/>
          <p14:tracePt t="26053" x="6524625" y="4448175"/>
          <p14:tracePt t="26060" x="6564313" y="4406900"/>
          <p14:tracePt t="26072" x="6605588" y="4367213"/>
          <p14:tracePt t="26080" x="6624638" y="4325938"/>
          <p14:tracePt t="26090" x="6645275" y="4265613"/>
          <p14:tracePt t="26102" x="6665913" y="4195763"/>
          <p14:tracePt t="26110" x="6686550" y="4114800"/>
          <p14:tracePt t="26120" x="6696075" y="4024313"/>
          <p14:tracePt t="26131" x="6705600" y="3963988"/>
          <p14:tracePt t="26141" x="6716713" y="3903663"/>
          <p14:tracePt t="26150" x="6726238" y="3862388"/>
          <p14:tracePt t="26161" x="6726238" y="3811588"/>
          <p14:tracePt t="26171" x="6726238" y="3802063"/>
          <p14:tracePt t="26181" x="6726238" y="3792538"/>
          <p14:tracePt t="26191" x="6726238" y="3781425"/>
          <p14:tracePt t="30468" x="6735763" y="3792538"/>
          <p14:tracePt t="30478" x="6746875" y="3811588"/>
          <p14:tracePt t="30487" x="6765925" y="3841750"/>
          <p14:tracePt t="30498" x="6777038" y="3862388"/>
          <p14:tracePt t="30508" x="6777038" y="3883025"/>
          <p14:tracePt t="30518" x="6786563" y="3913188"/>
          <p14:tracePt t="30526" x="6786563" y="3922713"/>
          <p14:tracePt t="30537" x="6786563" y="3933825"/>
          <p14:tracePt t="30546" x="6786563" y="3943350"/>
          <p14:tracePt t="30557" x="6786563" y="3963988"/>
          <p14:tracePt t="30568" x="6777038" y="3983038"/>
          <p14:tracePt t="30576" x="6726238" y="4024313"/>
          <p14:tracePt t="30588" x="6635750" y="4075113"/>
          <p14:tracePt t="30596" x="6503988" y="4114800"/>
          <p14:tracePt t="30607" x="6373813" y="4154488"/>
          <p14:tracePt t="30618" x="6221413" y="4175125"/>
          <p14:tracePt t="30626" x="6080125" y="4195763"/>
          <p14:tracePt t="30635" x="5949950" y="4225925"/>
          <p14:tracePt t="30645" x="5778500" y="4235450"/>
          <p14:tracePt t="30655" x="5646738" y="4256088"/>
          <p14:tracePt t="30665" x="5516563" y="4276725"/>
          <p14:tracePt t="30675" x="5395913" y="4286250"/>
          <p14:tracePt t="30685" x="5294313" y="4295775"/>
          <p14:tracePt t="30695" x="5224463" y="4295775"/>
          <p14:tracePt t="30707" x="5173663" y="4295775"/>
          <p14:tracePt t="30715" x="5143500" y="4295775"/>
          <p14:tracePt t="30724" x="5122863" y="4295775"/>
          <p14:tracePt t="30736" x="5102225" y="4295775"/>
          <p14:tracePt t="30753" x="5092700" y="4286250"/>
          <p14:tracePt t="31051" x="5083175" y="4286250"/>
          <p14:tracePt t="31061" x="5053013" y="4286250"/>
          <p14:tracePt t="31071" x="4981575" y="4286250"/>
          <p14:tracePt t="31081" x="4891088" y="4286250"/>
          <p14:tracePt t="31091" x="4800600" y="4276725"/>
          <p14:tracePt t="31101" x="4719638" y="4265613"/>
          <p14:tracePt t="31110" x="4638675" y="4256088"/>
          <p14:tracePt t="31122" x="4568825" y="4256088"/>
          <p14:tracePt t="31130" x="4497388" y="4246563"/>
          <p14:tracePt t="31140" x="4437063" y="4246563"/>
          <p14:tracePt t="31152" x="4376738" y="4246563"/>
          <p14:tracePt t="31160" x="4325938" y="4246563"/>
          <p14:tracePt t="31169" x="4275138" y="4235450"/>
          <p14:tracePt t="31180" x="4235450" y="4235450"/>
          <p14:tracePt t="31190" x="4225925" y="4235450"/>
          <p14:tracePt t="31201" x="4205288" y="4235450"/>
          <p14:tracePt t="31210" x="4195763" y="4235450"/>
          <p14:tracePt t="31228" x="4184650" y="4235450"/>
          <p14:tracePt t="31249" x="4175125" y="4235450"/>
          <p14:tracePt t="31540" x="4154488" y="4235450"/>
          <p14:tracePt t="31548" x="4124325" y="4235450"/>
          <p14:tracePt t="31555" x="4103688" y="4235450"/>
          <p14:tracePt t="31566" x="4073525" y="4246563"/>
          <p14:tracePt t="31575" x="4064000" y="4256088"/>
          <p14:tracePt t="31585" x="4054475" y="4256088"/>
          <p14:tracePt t="31594" x="4033838" y="4265613"/>
          <p14:tracePt t="31664" x="4033838" y="4276725"/>
          <p14:tracePt t="31685" x="4043363" y="4276725"/>
          <p14:tracePt t="31694" x="4064000" y="4276725"/>
          <p14:tracePt t="31706" x="4103688" y="4276725"/>
          <p14:tracePt t="31714" x="4144963" y="4276725"/>
          <p14:tracePt t="31724" x="4205288" y="4276725"/>
          <p14:tracePt t="31734" x="4244975" y="4276725"/>
          <p14:tracePt t="31743" x="4286250" y="4265613"/>
          <p14:tracePt t="31754" x="4325938" y="4256088"/>
          <p14:tracePt t="31763" x="4346575" y="4256088"/>
          <p14:tracePt t="31773" x="4386263" y="4246563"/>
          <p14:tracePt t="31784" x="4406900" y="4246563"/>
          <p14:tracePt t="31792" x="4416425" y="4246563"/>
          <p14:tracePt t="31804" x="4427538" y="4246563"/>
          <p14:tracePt t="31814" x="4437063" y="4246563"/>
          <p14:tracePt t="31833" x="4446588" y="4246563"/>
          <p14:tracePt t="31852" x="4457700" y="4246563"/>
          <p14:tracePt t="31891" x="4446588" y="4246563"/>
          <p14:tracePt t="31902" x="4397375" y="4246563"/>
          <p14:tracePt t="31912" x="4275138" y="4235450"/>
          <p14:tracePt t="31921" x="4175125" y="4235450"/>
          <p14:tracePt t="31932" x="4103688" y="4235450"/>
          <p14:tracePt t="31942" x="4054475" y="4235450"/>
          <p14:tracePt t="31952" x="4033838" y="4235450"/>
          <p14:tracePt t="31971" x="4024313" y="4235450"/>
          <p14:tracePt t="32000" x="4024313" y="4246563"/>
          <p14:tracePt t="32012" x="4033838" y="4246563"/>
          <p14:tracePt t="32019" x="4124325" y="4265613"/>
          <p14:tracePt t="32030" x="4256088" y="4276725"/>
          <p14:tracePt t="32040" x="4406900" y="4306888"/>
          <p14:tracePt t="32051" x="4518025" y="4325938"/>
          <p14:tracePt t="32060" x="4608513" y="4346575"/>
          <p14:tracePt t="32069" x="4668838" y="4356100"/>
          <p14:tracePt t="32080" x="4710113" y="4367213"/>
          <p14:tracePt t="32090" x="4729163" y="4367213"/>
          <p14:tracePt t="32102" x="4749800" y="4367213"/>
          <p14:tracePt t="32120" x="4759325" y="4367213"/>
          <p14:tracePt t="33010" x="4759325" y="4376738"/>
          <p14:tracePt t="33020" x="4779963" y="4376738"/>
          <p14:tracePt t="33029" x="4819650" y="4376738"/>
          <p14:tracePt t="33040" x="4911725" y="4387850"/>
          <p14:tracePt t="33050" x="5062538" y="4397375"/>
          <p14:tracePt t="33059" x="5192713" y="4418013"/>
          <p14:tracePt t="33070" x="5273675" y="4437063"/>
          <p14:tracePt t="33079" x="5345113" y="4448175"/>
          <p14:tracePt t="33089" x="5384800" y="4467225"/>
          <p14:tracePt t="33101" x="5414963" y="4487863"/>
          <p14:tracePt t="33109" x="5435600" y="4487863"/>
          <p14:tracePt t="33118" x="5445125" y="4497388"/>
          <p14:tracePt t="33128" x="5456238" y="4508500"/>
          <p14:tracePt t="33138" x="5465763" y="4508500"/>
          <p14:tracePt t="33148" x="5465763" y="4518025"/>
          <p14:tracePt t="33158" x="5475288" y="4518025"/>
          <p14:tracePt t="33168" x="5475288" y="4527550"/>
          <p14:tracePt t="33187" x="5475288" y="4538663"/>
          <p14:tracePt t="33198" x="5486400" y="4538663"/>
          <p14:tracePt t="33622" x="5486400" y="4548188"/>
          <p14:tracePt t="33691" x="5486400" y="4559300"/>
          <p14:tracePt t="33721" x="5475288" y="4568825"/>
          <p14:tracePt t="33731" x="5475288" y="4578350"/>
          <p14:tracePt t="33741" x="5465763" y="4589463"/>
          <p14:tracePt t="33750" x="5445125" y="4608513"/>
          <p14:tracePt t="33760" x="5405438" y="4638675"/>
          <p14:tracePt t="33771" x="5375275" y="4668838"/>
          <p14:tracePt t="33781" x="5324475" y="4719638"/>
          <p14:tracePt t="33790" x="5243513" y="4770438"/>
          <p14:tracePt t="33801" x="5173663" y="4840288"/>
          <p14:tracePt t="33811" x="5083175" y="4902200"/>
          <p14:tracePt t="33820" x="4981575" y="4962525"/>
          <p14:tracePt t="33830" x="4900613" y="5002213"/>
          <p14:tracePt t="33840" x="4810125" y="5032375"/>
          <p14:tracePt t="33851" x="4719638" y="5041900"/>
          <p14:tracePt t="33859" x="4629150" y="5053013"/>
          <p14:tracePt t="33870" x="4508500" y="5053013"/>
          <p14:tracePt t="33880" x="4386263" y="5053013"/>
          <p14:tracePt t="33889" x="4265613" y="5041900"/>
          <p14:tracePt t="33900" x="4133850" y="5022850"/>
          <p14:tracePt t="33920" x="3892550" y="4941888"/>
          <p14:tracePt t="33929" x="3781425" y="4911725"/>
          <p14:tracePt t="33939" x="3681413" y="4881563"/>
          <p14:tracePt t="33950" x="3609975" y="4860925"/>
          <p14:tracePt t="33959" x="3540125" y="4840288"/>
          <p14:tracePt t="33968" x="3468688" y="4821238"/>
          <p14:tracePt t="34256" x="3459163" y="4821238"/>
          <p14:tracePt t="34275" x="3438525" y="4840288"/>
          <p14:tracePt t="34285" x="3378200" y="4851400"/>
          <p14:tracePt t="34295" x="3297238" y="4870450"/>
          <p14:tracePt t="34305" x="3186113" y="4902200"/>
          <p14:tracePt t="34317" x="3065463" y="4911725"/>
          <p14:tracePt t="34324" x="2984500" y="4921250"/>
          <p14:tracePt t="34337" x="2914650" y="4932363"/>
          <p14:tracePt t="34345" x="2843213" y="4932363"/>
          <p14:tracePt t="34355" x="2803525" y="4932363"/>
          <p14:tracePt t="34365" x="2763838" y="4932363"/>
          <p14:tracePt t="34375" x="2732088" y="4932363"/>
          <p14:tracePt t="34384" x="2713038" y="4932363"/>
          <p14:tracePt t="34394" x="2692400" y="4932363"/>
          <p14:tracePt t="34404" x="2682875" y="4932363"/>
          <p14:tracePt t="34415" x="2662238" y="4921250"/>
          <p14:tracePt t="34423" x="2652713" y="4921250"/>
          <p14:tracePt t="34433" x="2641600" y="4921250"/>
          <p14:tracePt t="34453" x="2632075" y="4911725"/>
          <p14:tracePt t="34463" x="2622550" y="4911725"/>
          <p14:tracePt t="34473" x="2611438" y="4911725"/>
          <p14:tracePt t="34483" x="2611438" y="4902200"/>
          <p14:tracePt t="34492" x="2601913" y="4902200"/>
          <p14:tracePt t="34502" x="2601913" y="4891088"/>
          <p14:tracePt t="34513" x="2592388" y="4891088"/>
          <p14:tracePt t="34533" x="2592388" y="4881563"/>
          <p14:tracePt t="34541" x="2581275" y="4881563"/>
          <p14:tracePt t="34572" x="2571750" y="4881563"/>
          <p14:tracePt t="34612" x="2571750" y="4870450"/>
          <p14:tracePt t="34651" x="2560638" y="4870450"/>
          <p14:tracePt t="34997" x="2581275" y="4870450"/>
          <p14:tracePt t="35007" x="2611438" y="4891088"/>
          <p14:tracePt t="35019" x="2652713" y="4921250"/>
          <p14:tracePt t="35028" x="2713038" y="4951413"/>
          <p14:tracePt t="35038" x="2773363" y="5002213"/>
          <p14:tracePt t="35047" x="2863850" y="5053013"/>
          <p14:tracePt t="35057" x="2935288" y="5092700"/>
          <p14:tracePt t="35068" x="3005138" y="5122863"/>
          <p14:tracePt t="35077" x="3074988" y="5153025"/>
          <p14:tracePt t="35088" x="3136900" y="5173663"/>
          <p14:tracePt t="35096" x="3206750" y="5183188"/>
          <p14:tracePt t="35107" x="3257550" y="5194300"/>
          <p14:tracePt t="35118" x="3287713" y="5194300"/>
          <p14:tracePt t="35127" x="3317875" y="5194300"/>
          <p14:tracePt t="35137" x="3338513" y="5194300"/>
          <p14:tracePt t="35146" x="3348038" y="5194300"/>
          <p14:tracePt t="35156" x="3357563" y="5194300"/>
          <p14:tracePt t="35167" x="3368675" y="5194300"/>
          <p14:tracePt t="35195" x="3378200" y="5194300"/>
          <p14:tracePt t="35502" x="3387725" y="5194300"/>
          <p14:tracePt t="35522" x="3398838" y="5194300"/>
          <p14:tracePt t="35531" x="3408363" y="5183188"/>
          <p14:tracePt t="35543" x="3438525" y="5164138"/>
          <p14:tracePt t="35551" x="3479800" y="5143500"/>
          <p14:tracePt t="35561" x="3529013" y="5092700"/>
          <p14:tracePt t="35571" x="3559175" y="5041900"/>
          <p14:tracePt t="35580" x="3600450" y="5002213"/>
          <p14:tracePt t="35591" x="3630613" y="4962525"/>
          <p14:tracePt t="35601" x="3651250" y="4932363"/>
          <p14:tracePt t="35611" x="3660775" y="4911725"/>
          <p14:tracePt t="35621" x="3670300" y="4902200"/>
          <p14:tracePt t="35631" x="3670300" y="4891088"/>
          <p14:tracePt t="35640" x="3681413" y="4891088"/>
          <p14:tracePt t="35651" x="3681413" y="4881563"/>
          <p14:tracePt t="41111" x="3690938" y="4881563"/>
          <p14:tracePt t="41141" x="3700463" y="4881563"/>
          <p14:tracePt t="41171" x="3711575" y="4881563"/>
          <p14:tracePt t="41181" x="3711575" y="4891088"/>
          <p14:tracePt t="41190" x="3721100" y="4891088"/>
          <p14:tracePt t="41200" x="3730625" y="4891088"/>
          <p14:tracePt t="41210" x="3741738" y="4902200"/>
          <p14:tracePt t="41221" x="3751263" y="4911725"/>
          <p14:tracePt t="41230" x="3760788" y="4911725"/>
          <p14:tracePt t="41239" x="3771900" y="4921250"/>
          <p14:tracePt t="41259" x="3781425" y="4921250"/>
          <p14:tracePt t="41280" x="3790950" y="4921250"/>
          <p14:tracePt t="41289" x="3790950" y="4932363"/>
          <p14:tracePt t="41299" x="3802063" y="4932363"/>
          <p14:tracePt t="41320" x="3802063" y="4941888"/>
          <p14:tracePt t="41338" x="3811588" y="4941888"/>
          <p14:tracePt t="41388" x="3822700" y="4941888"/>
          <p14:tracePt t="41399" x="3822700" y="4951413"/>
          <p14:tracePt t="41586" x="3822700" y="4962525"/>
          <p14:tracePt t="41694" x="3822700" y="4972050"/>
          <p14:tracePt t="41704" x="3822700" y="4981575"/>
          <p14:tracePt t="41715" x="3790950" y="4981575"/>
          <p14:tracePt t="41726" x="3741738" y="5002213"/>
          <p14:tracePt t="41734" x="3651250" y="5011738"/>
          <p14:tracePt t="41745" x="3540125" y="5022850"/>
          <p14:tracePt t="41756" x="3449638" y="5022850"/>
          <p14:tracePt t="41765" x="3378200" y="5022850"/>
          <p14:tracePt t="41774" x="3327400" y="5022850"/>
          <p14:tracePt t="41783" x="3278188" y="5022850"/>
          <p14:tracePt t="41794" x="3257550" y="5022850"/>
          <p14:tracePt t="41804" x="3236913" y="5022850"/>
          <p14:tracePt t="41815" x="3227388" y="5022850"/>
          <p14:tracePt t="41825" x="3216275" y="5022850"/>
          <p14:tracePt t="41841" x="3206750" y="5022850"/>
          <p14:tracePt t="42189" x="3206750" y="5032375"/>
          <p14:tracePt t="42199" x="3197225" y="5032375"/>
          <p14:tracePt t="42209" x="3186113" y="5041900"/>
          <p14:tracePt t="42221" x="3155950" y="5053013"/>
          <p14:tracePt t="42230" x="3125788" y="5053013"/>
          <p14:tracePt t="42239" x="3095625" y="5073650"/>
          <p14:tracePt t="42249" x="3065463" y="5083175"/>
          <p14:tracePt t="42259" x="3035300" y="5083175"/>
          <p14:tracePt t="42270" x="3014663" y="5092700"/>
          <p14:tracePt t="42281" x="2995613" y="5103813"/>
          <p14:tracePt t="42289" x="2984500" y="5103813"/>
          <p14:tracePt t="42299" x="2974975" y="5113338"/>
          <p14:tracePt t="42308" x="2954338" y="5113338"/>
          <p14:tracePt t="42329" x="2944813" y="5113338"/>
          <p14:tracePt t="42347" x="2935288" y="5122863"/>
          <p14:tracePt t="42378" x="2924175" y="5122863"/>
          <p14:tracePt t="42388" x="2914650" y="5122863"/>
          <p14:tracePt t="42407" x="2903538" y="5122863"/>
          <p14:tracePt t="42417" x="2903538" y="5133975"/>
          <p14:tracePt t="42427" x="2894013" y="5143500"/>
          <p14:tracePt t="42437" x="2884488" y="5143500"/>
          <p14:tracePt t="42448" x="2873375" y="5143500"/>
          <p14:tracePt t="42459" x="2873375" y="5153025"/>
          <p14:tracePt t="42467" x="2863850" y="5153025"/>
          <p14:tracePt t="42497" x="2854325" y="5164138"/>
          <p14:tracePt t="42537" x="2843213" y="5164138"/>
          <p14:tracePt t="42546" x="2843213" y="5173663"/>
          <p14:tracePt t="42566" x="2833688" y="5173663"/>
          <p14:tracePt t="42586" x="2833688" y="5183188"/>
          <p14:tracePt t="43002" x="2833688" y="5194300"/>
          <p14:tracePt t="43041" x="2824163" y="5194300"/>
          <p14:tracePt t="43080" x="2813050" y="5194300"/>
          <p14:tracePt t="43109" x="2803525" y="5194300"/>
          <p14:tracePt t="43119" x="2794000" y="5203825"/>
          <p14:tracePt t="43131" x="2782888" y="5203825"/>
          <p14:tracePt t="43149" x="2773363" y="5203825"/>
          <p14:tracePt t="43160" x="2763838" y="5203825"/>
          <p14:tracePt t="43169" x="2752725" y="5203825"/>
          <p14:tracePt t="43181" x="2722563" y="5203825"/>
          <p14:tracePt t="43189" x="2692400" y="5203825"/>
          <p14:tracePt t="43199" x="2662238" y="5203825"/>
          <p14:tracePt t="43209" x="2632075" y="5203825"/>
          <p14:tracePt t="43218" x="2601913" y="5203825"/>
          <p14:tracePt t="43229" x="2592388" y="5203825"/>
          <p14:tracePt t="43239" x="2571750" y="5203825"/>
          <p14:tracePt t="43249" x="2560638" y="5203825"/>
          <p14:tracePt t="43259" x="2551113" y="5203825"/>
          <p14:tracePt t="43269" x="2541588" y="5203825"/>
          <p14:tracePt t="43278" x="2530475" y="5203825"/>
          <p14:tracePt t="43298" x="2520950" y="5203825"/>
          <p14:tracePt t="43317" x="2511425" y="5203825"/>
          <p14:tracePt t="43636" x="2500313" y="5203825"/>
          <p14:tracePt t="43644" x="2490788" y="5203825"/>
          <p14:tracePt t="43664" x="2481263" y="5203825"/>
          <p14:tracePt t="43683" x="2470150" y="5203825"/>
          <p14:tracePt t="43693" x="2460625" y="5203825"/>
          <p14:tracePt t="43703" x="2451100" y="5203825"/>
          <p14:tracePt t="43733" x="2439988" y="5203825"/>
          <p14:tracePt t="43782" x="2430463" y="5203825"/>
          <p14:tracePt t="43871" x="2420938" y="5203825"/>
          <p14:tracePt t="46868" x="2420938" y="5224463"/>
          <p14:tracePt t="46878" x="2420938" y="5245100"/>
          <p14:tracePt t="46886" x="2430463" y="5284788"/>
          <p14:tracePt t="46897" x="2460625" y="5365750"/>
          <p14:tracePt t="46907" x="2500313" y="5476875"/>
          <p14:tracePt t="46918" x="2541588" y="5588000"/>
          <p14:tracePt t="46928" x="2581275" y="5678488"/>
          <p14:tracePt t="46936" x="2601913" y="5748338"/>
          <p14:tracePt t="46946" x="2632075" y="5789613"/>
          <p14:tracePt t="46956" x="2641600" y="5838825"/>
          <p14:tracePt t="46966" x="2662238" y="5868988"/>
          <p14:tracePt t="46976" x="2671763" y="5899150"/>
          <p14:tracePt t="46986" x="2682875" y="5930900"/>
          <p14:tracePt t="46996" x="2692400" y="5940425"/>
          <p14:tracePt t="47005" x="2701925" y="5949950"/>
          <p14:tracePt t="47018" x="2701925" y="5961063"/>
          <p14:tracePt t="47027" x="2713038" y="5970588"/>
          <p14:tracePt t="47036" x="2713038" y="5980113"/>
          <p14:tracePt t="47047" x="2722563" y="5991225"/>
          <p14:tracePt t="47056" x="2743200" y="6010275"/>
          <p14:tracePt t="47068" x="2752725" y="6040438"/>
          <p14:tracePt t="47075" x="2782888" y="6102350"/>
          <p14:tracePt t="47086" x="2824163" y="6151563"/>
          <p14:tracePt t="47095" x="2843213" y="6181725"/>
          <p14:tracePt t="47105" x="2843213" y="6202363"/>
          <p14:tracePt t="47116" x="2854325" y="6211888"/>
          <p14:tracePt t="47125" x="2863850" y="6223000"/>
          <p14:tracePt t="47155" x="2863850" y="6232525"/>
          <p14:tracePt t="47283" x="2863850" y="6242050"/>
          <p14:tracePt t="47352" x="2863850" y="6253163"/>
          <p14:tracePt t="47412" x="2863850" y="6262688"/>
          <p14:tracePt t="47432" x="2854325" y="6262688"/>
          <p14:tracePt t="47451" x="2843213" y="6262688"/>
          <p14:tracePt t="47471" x="2833688" y="6262688"/>
          <p14:tracePt t="47491" x="2824163" y="6262688"/>
          <p14:tracePt t="47502" x="2813050" y="6262688"/>
          <p14:tracePt t="47521" x="2803525" y="6262688"/>
          <p14:tracePt t="47540" x="2803525" y="6253163"/>
          <p14:tracePt t="47550" x="2794000" y="6242050"/>
          <p14:tracePt t="47579" x="2782888" y="6232525"/>
          <p14:tracePt t="47589" x="2773363" y="6232525"/>
          <p14:tracePt t="47610" x="2773363" y="6223000"/>
          <p14:tracePt t="47620" x="2763838" y="6223000"/>
          <p14:tracePt t="47630" x="2763838" y="6211888"/>
          <p14:tracePt t="47649" x="2763838" y="6202363"/>
          <p14:tracePt t="47659" x="2752725" y="6202363"/>
          <p14:tracePt t="47669" x="2752725" y="6192838"/>
          <p14:tracePt t="47680" x="2743200" y="6181725"/>
          <p14:tracePt t="47688" x="2743200" y="6172200"/>
          <p14:tracePt t="47698" x="2732088" y="6162675"/>
          <p14:tracePt t="47719" x="2732088" y="6151563"/>
          <p14:tracePt t="47738" x="2722563" y="6142038"/>
          <p14:tracePt t="47748" x="2722563" y="6132513"/>
          <p14:tracePt t="47787" x="2722563" y="6121400"/>
          <p14:tracePt t="47797" x="2713038" y="6121400"/>
          <p14:tracePt t="47828" x="2713038" y="6111875"/>
          <p14:tracePt t="47907" x="2713038" y="6102350"/>
          <p14:tracePt t="47976" x="2713038" y="6091238"/>
          <p14:tracePt t="48036" x="2701925" y="6091238"/>
          <p14:tracePt t="51210" x="2713038" y="6091238"/>
          <p14:tracePt t="51220" x="2803525" y="6061075"/>
          <p14:tracePt t="51231" x="2944813" y="6000750"/>
          <p14:tracePt t="51240" x="3125788" y="5910263"/>
          <p14:tracePt t="51251" x="3236913" y="5868988"/>
          <p14:tracePt t="51260" x="3317875" y="5838825"/>
          <p14:tracePt t="51270" x="3417888" y="5819775"/>
          <p14:tracePt t="51280" x="3498850" y="5799138"/>
          <p14:tracePt t="51290" x="3589338" y="5778500"/>
          <p14:tracePt t="51300" x="3651250" y="5768975"/>
          <p14:tracePt t="51310" x="3721100" y="5768975"/>
          <p14:tracePt t="51319" x="3760788" y="5768975"/>
          <p14:tracePt t="51330" x="3802063" y="5768975"/>
          <p14:tracePt t="51339" x="3832225" y="5768975"/>
          <p14:tracePt t="51349" x="3852863" y="5768975"/>
          <p14:tracePt t="51359" x="3883025" y="5768975"/>
          <p14:tracePt t="51378" x="3892550" y="5768975"/>
          <p14:tracePt t="51774" x="3902075" y="5768975"/>
          <p14:tracePt t="51794" x="3913188" y="5768975"/>
          <p14:tracePt t="51804" x="3922713" y="5768975"/>
          <p14:tracePt t="51813" x="3943350" y="5768975"/>
          <p14:tracePt t="51823" x="3962400" y="5759450"/>
          <p14:tracePt t="51835" x="3994150" y="5759450"/>
          <p14:tracePt t="51844" x="4013200" y="5748338"/>
          <p14:tracePt t="51853" x="4033838" y="5748338"/>
          <p14:tracePt t="51865" x="4043363" y="5748338"/>
          <p14:tracePt t="51872" x="4054475" y="5748338"/>
          <p14:tracePt t="51883" x="4064000" y="5748338"/>
          <p14:tracePt t="51894" x="4073525" y="5748338"/>
          <p14:tracePt t="51933" x="4084638" y="5748338"/>
          <p14:tracePt t="51972" x="4094163" y="5748338"/>
          <p14:tracePt t="51983" x="4103688" y="5748338"/>
          <p14:tracePt t="52011" x="4103688" y="5738813"/>
          <p14:tracePt t="52021" x="4114800" y="5738813"/>
          <p14:tracePt t="52162" x="4094163" y="5738813"/>
          <p14:tracePt t="52199" x="4084638" y="5738813"/>
          <p14:tracePt t="52210" x="4084638" y="5748338"/>
          <p14:tracePt t="52229" x="4103688" y="5748338"/>
          <p14:tracePt t="52241" x="4175125" y="5748338"/>
          <p14:tracePt t="52249" x="4295775" y="5738813"/>
          <p14:tracePt t="52260" x="4406900" y="5718175"/>
          <p14:tracePt t="52269" x="4487863" y="5708650"/>
          <p14:tracePt t="52281" x="4527550" y="5708650"/>
          <p14:tracePt t="52289" x="4557713" y="5708650"/>
          <p14:tracePt t="52298" x="4578350" y="5697538"/>
          <p14:tracePt t="53356" x="4587875" y="5697538"/>
          <p14:tracePt t="53365" x="4618038" y="5697538"/>
          <p14:tracePt t="53375" x="4810125" y="5697538"/>
          <p14:tracePt t="53385" x="5132388" y="5697538"/>
          <p14:tracePt t="53395" x="5414963" y="5697538"/>
          <p14:tracePt t="53405" x="5546725" y="5718175"/>
          <p14:tracePt t="53416" x="5697538" y="5727700"/>
          <p14:tracePt t="53425" x="5808663" y="5738813"/>
          <p14:tracePt t="53436" x="5899150" y="5738813"/>
          <p14:tracePt t="53446" x="5970588" y="5748338"/>
          <p14:tracePt t="53455" x="6030913" y="5759450"/>
          <p14:tracePt t="53466" x="6070600" y="5768975"/>
          <p14:tracePt t="53474" x="6080125" y="5768975"/>
          <p14:tracePt t="53484" x="6091238" y="5768975"/>
          <p14:tracePt t="53722" x="6100763" y="5768975"/>
          <p14:tracePt t="53732" x="6111875" y="5768975"/>
          <p14:tracePt t="53743" x="6121400" y="5768975"/>
          <p14:tracePt t="53751" x="6181725" y="5768975"/>
          <p14:tracePt t="53762" x="6283325" y="5748338"/>
          <p14:tracePt t="53772" x="6383338" y="5727700"/>
          <p14:tracePt t="53782" x="6473825" y="5718175"/>
          <p14:tracePt t="53791" x="6524625" y="5708650"/>
          <p14:tracePt t="53801" x="6564313" y="5708650"/>
          <p14:tracePt t="53812" x="6584950" y="5708650"/>
          <p14:tracePt t="53821" x="6594475" y="5708650"/>
          <p14:tracePt t="53830" x="6605588" y="5708650"/>
          <p14:tracePt t="53841" x="6615113" y="5708650"/>
          <p14:tracePt t="53861" x="6624638" y="5708650"/>
          <p14:tracePt t="53989" x="6584950" y="5708650"/>
          <p14:tracePt t="53999" x="6534150" y="5708650"/>
          <p14:tracePt t="54009" x="6464300" y="5708650"/>
          <p14:tracePt t="54019" x="6423025" y="5718175"/>
          <p14:tracePt t="54028" x="6392863" y="5718175"/>
          <p14:tracePt t="54040" x="6373813" y="5727700"/>
          <p14:tracePt t="54088" x="6383338" y="5727700"/>
          <p14:tracePt t="54097" x="6473825" y="5727700"/>
          <p14:tracePt t="54108" x="6716713" y="5718175"/>
          <p14:tracePt t="54117" x="6937375" y="5718175"/>
          <p14:tracePt t="54128" x="7089775" y="5718175"/>
          <p14:tracePt t="54138" x="7210425" y="5718175"/>
          <p14:tracePt t="54147" x="7300913" y="5718175"/>
          <p14:tracePt t="54157" x="7351713" y="5718175"/>
          <p14:tracePt t="54168" x="7402513" y="5718175"/>
          <p14:tracePt t="54179" x="7412038" y="5718175"/>
          <p14:tracePt t="54187" x="7421563" y="5718175"/>
          <p14:tracePt t="54197" x="7432675" y="5718175"/>
          <p14:tracePt t="54285" x="7402513" y="5718175"/>
          <p14:tracePt t="54295" x="7261225" y="5738813"/>
          <p14:tracePt t="54305" x="7069138" y="5768975"/>
          <p14:tracePt t="54315" x="6927850" y="5778500"/>
          <p14:tracePt t="54325" x="6827838" y="5789613"/>
          <p14:tracePt t="54335" x="6746875" y="5799138"/>
          <p14:tracePt t="54346" x="6705600" y="5808663"/>
          <p14:tracePt t="54355" x="6675438" y="5808663"/>
          <p14:tracePt t="54365" x="6665913" y="5808663"/>
          <p14:tracePt t="54424" x="6735763" y="5808663"/>
          <p14:tracePt t="54434" x="6858000" y="5789613"/>
          <p14:tracePt t="54445" x="6967538" y="5768975"/>
          <p14:tracePt t="54454" x="7059613" y="5759450"/>
          <p14:tracePt t="54464" x="7099300" y="5759450"/>
          <p14:tracePt t="54474" x="7119938" y="5759450"/>
          <p14:tracePt t="54495" x="7129463" y="5748338"/>
          <p14:tracePt t="55086" x="7129463" y="5738813"/>
          <p14:tracePt t="55095" x="7108825" y="5688013"/>
          <p14:tracePt t="55106" x="7008813" y="5537200"/>
          <p14:tracePt t="55117" x="6816725" y="5264150"/>
          <p14:tracePt t="55128" x="6575425" y="4972050"/>
          <p14:tracePt t="55136" x="6332538" y="4710113"/>
          <p14:tracePt t="55146" x="6061075" y="4448175"/>
          <p14:tracePt t="55156" x="5778500" y="4175125"/>
          <p14:tracePt t="55166" x="5495925" y="3952875"/>
          <p14:tracePt t="55178" x="5273675" y="3792538"/>
          <p14:tracePt t="55186" x="5083175" y="3670300"/>
          <p14:tracePt t="55195" x="4960938" y="3621088"/>
          <p14:tracePt t="55204" x="4830763" y="3579813"/>
          <p14:tracePt t="55502" x="4810125" y="3549650"/>
          <p14:tracePt t="55512" x="4678363" y="3429000"/>
          <p14:tracePt t="55521" x="4446588" y="3125788"/>
          <p14:tracePt t="55532" x="4265613" y="2874963"/>
          <p14:tracePt t="55543" x="4165600" y="2733675"/>
          <p14:tracePt t="55551" x="4084638" y="2622550"/>
          <p14:tracePt t="55562" x="4003675" y="2532063"/>
          <p14:tracePt t="55571" x="3952875" y="2460625"/>
          <p14:tracePt t="55582" x="3902075" y="2409825"/>
          <p14:tracePt t="55591" x="3852863" y="2360613"/>
          <p14:tracePt t="55601" x="3832225" y="2339975"/>
          <p14:tracePt t="55611" x="3811588" y="2330450"/>
          <p14:tracePt t="55621" x="3781425" y="2319338"/>
          <p14:tracePt t="55634" x="3771900" y="2319338"/>
          <p14:tracePt t="55641" x="3760788" y="2319338"/>
          <p14:tracePt t="55650" x="3751263" y="2319338"/>
          <p14:tracePt t="55662" x="3741738" y="2319338"/>
          <p14:tracePt t="55670" x="3730625" y="2319338"/>
          <p14:tracePt t="55680" x="3721100" y="2319338"/>
          <p14:tracePt t="55710" x="3711575" y="2319338"/>
          <p14:tracePt t="55729" x="3700463" y="2319338"/>
          <p14:tracePt t="55750" x="3700463" y="2330450"/>
          <p14:tracePt t="55769" x="3690938" y="2330450"/>
          <p14:tracePt t="55788" x="3681413" y="2330450"/>
          <p14:tracePt t="55839" x="3670300" y="2330450"/>
          <p14:tracePt t="55849" x="3670300" y="2339975"/>
          <p14:tracePt t="55861" x="3711575" y="2349500"/>
          <p14:tracePt t="55868" x="3862388" y="2370138"/>
          <p14:tracePt t="55879" x="4033838" y="2379663"/>
          <p14:tracePt t="55888" x="4133850" y="2379663"/>
          <p14:tracePt t="55911" x="4205288" y="2379663"/>
          <p14:tracePt t="55918" x="4214813" y="2379663"/>
          <p14:tracePt t="55958" x="4225925" y="2379663"/>
          <p14:tracePt t="56036" x="4225925" y="2390775"/>
          <p14:tracePt t="56848" x="4225925" y="2400300"/>
          <p14:tracePt t="56886" x="4214813" y="2400300"/>
          <p14:tracePt t="56906" x="4205288" y="2400300"/>
          <p14:tracePt t="56925" x="4195763" y="2400300"/>
          <p14:tracePt t="56936" x="4184650" y="2400300"/>
          <p14:tracePt t="56947" x="4175125" y="2400300"/>
          <p14:tracePt t="56966" x="4154488" y="2390775"/>
          <p14:tracePt t="56976" x="4144963" y="2390775"/>
          <p14:tracePt t="56985" x="4133850" y="2379663"/>
          <p14:tracePt t="56995" x="4114800" y="2370138"/>
          <p14:tracePt t="57005" x="4094163" y="2360613"/>
          <p14:tracePt t="57014" x="4084638" y="2349500"/>
          <p14:tracePt t="57025" x="4064000" y="2349500"/>
          <p14:tracePt t="57035" x="4054475" y="2339975"/>
          <p14:tracePt t="57046" x="4043363" y="2339975"/>
          <p14:tracePt t="57055" x="4033838" y="2339975"/>
          <p14:tracePt t="57074" x="4024313" y="2330450"/>
          <p14:tracePt t="57084" x="4013200" y="2330450"/>
          <p14:tracePt t="57104" x="4003675" y="2330450"/>
          <p14:tracePt t="57115" x="3983038" y="2330450"/>
          <p14:tracePt t="57124" x="3922713" y="2298700"/>
          <p14:tracePt t="57134" x="3681413" y="2208213"/>
          <p14:tracePt t="57145" x="3287713" y="2047875"/>
          <p14:tracePt t="57154" x="2894013" y="1876425"/>
          <p14:tracePt t="57163" x="2601913" y="1724025"/>
          <p14:tracePt t="57173" x="2279650" y="1543050"/>
          <p14:tracePt t="57183" x="2036763" y="1392238"/>
          <p14:tracePt t="57194" x="1795463" y="1250950"/>
          <p14:tracePt t="57203" x="1633538" y="1160463"/>
          <p14:tracePt t="57212" x="1522413" y="1079500"/>
          <p14:tracePt t="57221" x="1411288" y="1019175"/>
          <p14:tracePt t="57499" x="1401763" y="1019175"/>
          <p14:tracePt t="57519" x="1362075" y="1019175"/>
          <p14:tracePt t="57529" x="1209675" y="989013"/>
          <p14:tracePt t="57539" x="817563" y="847725"/>
          <p14:tracePt t="57551" x="444500" y="655638"/>
          <p14:tracePt t="57561" x="161925" y="523875"/>
          <p14:tracePt t="58700" x="938213" y="908050"/>
          <p14:tracePt t="58700" x="1422400" y="1320800"/>
          <p14:tracePt t="58700" x="1784350" y="1674813"/>
          <p14:tracePt t="58700" x="2108200" y="1987550"/>
          <p14:tracePt t="58700" x="2339975" y="2228850"/>
          <p14:tracePt t="58700" x="2551113" y="2430463"/>
          <p14:tracePt t="58700" x="2641600" y="2541588"/>
          <p14:tracePt t="58700" x="2701925" y="2601913"/>
          <p14:tracePt t="58700" x="2743200" y="2652713"/>
          <p14:tracePt t="58700" x="2763838" y="2662238"/>
          <p14:tracePt t="58700" x="2773363" y="2673350"/>
          <p14:tracePt t="58700" x="2843213" y="2722563"/>
          <p14:tracePt t="58700" x="3065463" y="2854325"/>
          <p14:tracePt t="58700" x="3479800" y="3106738"/>
          <p14:tracePt t="58700" x="3883025" y="3359150"/>
          <p14:tracePt t="58700" x="4295775" y="3630613"/>
          <p14:tracePt t="58700" x="4678363" y="3943350"/>
          <p14:tracePt t="58700" x="4991100" y="4216400"/>
          <p14:tracePt t="58700" x="5224463" y="4437063"/>
          <p14:tracePt t="58700" x="5395913" y="4608513"/>
          <p14:tracePt t="58700" x="5486400" y="4710113"/>
          <p14:tracePt t="58700" x="5546725" y="4791075"/>
          <p14:tracePt t="58700" x="5586413" y="4851400"/>
          <p14:tracePt t="58700" x="5616575" y="4902200"/>
          <p14:tracePt t="58700" x="5637213" y="4921250"/>
          <p14:tracePt t="58700" x="5646738" y="4932363"/>
          <p14:tracePt t="58700" x="5646738" y="4941888"/>
          <p14:tracePt t="58700" x="5657850" y="4951413"/>
          <p14:tracePt t="58700" x="5667375" y="4951413"/>
          <p14:tracePt t="58700" x="5676900" y="4962525"/>
          <p14:tracePt t="58700" x="5707063" y="4962525"/>
          <p14:tracePt t="58700" x="5757863" y="4962525"/>
          <p14:tracePt t="58700" x="5829300" y="4962525"/>
          <p14:tracePt t="58700" x="5878513" y="4962525"/>
          <p14:tracePt t="58700" x="5929313" y="4962525"/>
          <p14:tracePt t="58700" x="5970588" y="4962525"/>
          <p14:tracePt t="58700" x="5989638" y="4951413"/>
          <p14:tracePt t="58700" x="6000750" y="4941888"/>
          <p14:tracePt t="58700" x="6010275" y="4941888"/>
          <p14:tracePt t="58700" x="6010275" y="4932363"/>
          <p14:tracePt t="58700" x="6019800" y="4921250"/>
          <p14:tracePt t="58700" x="6019800" y="4911725"/>
          <p14:tracePt t="58700" x="6019800" y="4860925"/>
          <p14:tracePt t="58700" x="5980113" y="4779963"/>
          <p14:tracePt t="58700" x="6010275" y="4779963"/>
          <p14:tracePt t="58700" x="6091238" y="4779963"/>
          <p14:tracePt t="58700" x="6202363" y="4791075"/>
          <p14:tracePt t="58700" x="6323013" y="4810125"/>
          <p14:tracePt t="58700" x="6403975" y="4821238"/>
          <p14:tracePt t="58700" x="6473825" y="4840288"/>
          <p14:tracePt t="58700" x="6545263" y="4851400"/>
          <p14:tracePt t="58700" x="6584950" y="4860925"/>
          <p14:tracePt t="58700" x="6615113" y="4870450"/>
          <p14:tracePt t="58700" x="6635750" y="4881563"/>
          <p14:tracePt t="58700" x="6665913" y="4881563"/>
          <p14:tracePt t="58700" x="6675438" y="4881563"/>
          <p14:tracePt t="58700" x="6686550" y="4891088"/>
          <p14:tracePt t="58700" x="6696075" y="4891088"/>
          <p14:tracePt t="58700" x="6716713" y="4921250"/>
          <p14:tracePt t="58700" x="6796088" y="4972050"/>
          <p14:tracePt t="58700" x="6907213" y="5062538"/>
          <p14:tracePt t="58700" x="6999288" y="5143500"/>
          <p14:tracePt t="58700" x="7078663" y="5203825"/>
          <p14:tracePt t="58700" x="7119938" y="5245100"/>
          <p14:tracePt t="58700" x="7159625" y="5284788"/>
          <p14:tracePt t="58700" x="7170738" y="5305425"/>
          <p14:tracePt t="58700" x="7200900" y="5314950"/>
          <p14:tracePt t="58700" x="7200900" y="5335588"/>
          <p14:tracePt t="58700" x="7210425" y="5345113"/>
          <p14:tracePt t="58700" x="7219950" y="5354638"/>
          <p14:tracePt t="58700" x="7219950" y="5365750"/>
          <p14:tracePt t="58700" x="7219950" y="5384800"/>
          <p14:tracePt t="58700" x="7219950" y="5405438"/>
          <p14:tracePt t="58700" x="7231063" y="5456238"/>
          <p14:tracePt t="58700" x="7231063" y="5537200"/>
          <p14:tracePt t="58700" x="7231063" y="5618163"/>
          <p14:tracePt t="58700" x="7219950" y="5697538"/>
          <p14:tracePt t="58700" x="7200900" y="5759450"/>
          <p14:tracePt t="58700" x="7180263" y="5799138"/>
          <p14:tracePt t="58700" x="7150100" y="5859463"/>
          <p14:tracePt t="58700" x="7138988" y="5910263"/>
          <p14:tracePt t="58700" x="7129463" y="5940425"/>
          <p14:tracePt t="58700" x="7119938" y="5961063"/>
          <p14:tracePt t="58700" x="7108825" y="5980113"/>
          <p14:tracePt t="58700" x="7119938" y="5940425"/>
          <p14:tracePt t="58700" x="7170738" y="5768975"/>
          <p14:tracePt t="58700" x="7270750" y="5435600"/>
          <p14:tracePt t="58700" x="7342188" y="5113338"/>
          <p14:tracePt t="58700" x="7402513" y="4840288"/>
          <p14:tracePt t="58700" x="7432675" y="4578350"/>
          <p14:tracePt t="58700" x="7462838" y="4376738"/>
          <p14:tracePt t="58700" x="7472363" y="4144963"/>
          <p14:tracePt t="58700" x="7472363" y="4003675"/>
          <p14:tracePt t="58700" x="7472363" y="3873500"/>
          <p14:tracePt t="58700" x="7472363" y="3751263"/>
          <p14:tracePt t="58700" x="7442200" y="3651250"/>
          <p14:tracePt t="58700" x="7472363" y="3651250"/>
          <p14:tracePt t="58700" x="7583488" y="3640138"/>
          <p14:tracePt t="58700" x="7775575" y="3630613"/>
          <p14:tracePt t="58700" x="7966075" y="3609975"/>
          <p14:tracePt t="58700" x="8118475" y="3600450"/>
          <p14:tracePt t="58700" x="8239125" y="3590925"/>
          <p14:tracePt t="58700" x="8339138" y="3579813"/>
          <p14:tracePt t="58700" x="8431213" y="3579813"/>
          <p14:tracePt t="58700" x="8501063" y="3579813"/>
          <p14:tracePt t="58700" x="8551863" y="3579813"/>
          <p14:tracePt t="58700" x="8582025" y="3590925"/>
          <p14:tracePt t="58700" x="8602663" y="3590925"/>
          <p14:tracePt t="58700" x="8621713" y="3600450"/>
          <p14:tracePt t="58700" x="8621713" y="3609975"/>
          <p14:tracePt t="58700" x="8632825" y="3609975"/>
          <p14:tracePt t="58700" x="8632825" y="3621088"/>
          <p14:tracePt t="58700" x="8642350" y="3621088"/>
          <p14:tracePt t="58700" x="8651875" y="3621088"/>
          <p14:tracePt t="58700" x="8672513" y="3630613"/>
          <p14:tracePt t="58700" x="8693150" y="3630613"/>
          <p14:tracePt t="58700" x="8723313" y="3630613"/>
          <p14:tracePt t="58700" x="8753475" y="3630613"/>
          <p14:tracePt t="58700" x="8793163" y="3630613"/>
          <p14:tracePt t="58700" x="8864600" y="3621088"/>
          <p14:tracePt t="58700" x="8945563" y="3609975"/>
          <p14:tracePt t="58700" x="9045575" y="3579813"/>
          <p14:tracePt t="58700" x="9136063" y="3560763"/>
          <p14:tracePt t="58700" x="9237663" y="3540125"/>
          <p14:tracePt t="58700" x="9307513" y="3519488"/>
          <p14:tracePt t="58700" x="9378950" y="3498850"/>
          <p14:tracePt t="58700" x="9428163" y="3489325"/>
          <p14:tracePt t="58700" x="9469438" y="3468688"/>
          <p14:tracePt t="58700" x="9490075" y="3459163"/>
          <p14:tracePt t="58700" x="9499600" y="3459163"/>
          <p14:tracePt t="58700" x="9509125" y="3449638"/>
          <p14:tracePt t="58700" x="9509125" y="3429000"/>
          <p14:tracePt t="58700" x="9439275" y="3317875"/>
          <p14:tracePt t="58700" x="9147175" y="2924175"/>
          <p14:tracePt t="58700" x="8823325" y="2562225"/>
          <p14:tracePt t="58700" x="8531225" y="2289175"/>
          <p14:tracePt t="58700" x="8229600" y="2057400"/>
          <p14:tracePt t="58700" x="7996238" y="1876425"/>
          <p14:tracePt t="58700" x="7754938" y="1754188"/>
          <p14:tracePt t="58700" x="7553325" y="1663700"/>
          <p14:tracePt t="58700" x="7412038" y="1612900"/>
          <p14:tracePt t="58700" x="7342188" y="1593850"/>
          <p14:tracePt t="58700" x="7372350" y="1612900"/>
          <p14:tracePt t="58700" x="7523163" y="1663700"/>
          <p14:tracePt t="58700" x="7977188" y="1735138"/>
          <p14:tracePt t="58700" x="8480425" y="1795463"/>
          <p14:tracePt t="58700" x="8883650" y="1846263"/>
          <p14:tracePt t="58700" x="9267825" y="1885950"/>
          <p14:tracePt t="58700" x="9529763" y="1895475"/>
          <p14:tracePt t="58700" x="9721850" y="1916113"/>
          <p14:tracePt t="58700" x="9842500" y="1916113"/>
          <p14:tracePt t="58700" x="9942513" y="1916113"/>
          <p14:tracePt t="58700" x="9993313" y="1916113"/>
          <p14:tracePt t="58700" x="10023475" y="1916113"/>
          <p14:tracePt t="58700" x="10034588" y="1916113"/>
          <p14:tracePt t="58700" x="10044113" y="1916113"/>
          <p14:tracePt t="58700" x="10034588" y="1916113"/>
          <p14:tracePt t="58700" x="9942513" y="1835150"/>
          <p14:tracePt t="58700" x="9650413" y="1633538"/>
          <p14:tracePt t="58700" x="9166225" y="1350963"/>
          <p14:tracePt t="58700" x="8843963" y="1179513"/>
          <p14:tracePt t="58700" x="8461375" y="1028700"/>
          <p14:tracePt t="58700" x="8178800" y="947738"/>
          <p14:tracePt t="58700" x="7966075" y="887413"/>
          <p14:tracePt t="58700" x="7724775" y="857250"/>
          <p14:tracePt t="58700" x="7593013" y="836613"/>
          <p14:tracePt t="58700" x="7481888" y="827088"/>
          <p14:tracePt t="58700" x="7402513" y="817563"/>
          <p14:tracePt t="58700" x="0" y="0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2874</TotalTime>
  <Words>1457</Words>
  <Application>Microsoft Office PowerPoint</Application>
  <PresentationFormat>Widescreen</PresentationFormat>
  <Paragraphs>175</Paragraphs>
  <Slides>17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Agency FB</vt:lpstr>
      <vt:lpstr>Arial</vt:lpstr>
      <vt:lpstr>Calibri</vt:lpstr>
      <vt:lpstr>Calibri Light</vt:lpstr>
      <vt:lpstr>Consolas</vt:lpstr>
      <vt:lpstr>Times New Roman</vt:lpstr>
      <vt:lpstr>Office Theme</vt:lpstr>
      <vt:lpstr>Non-Fungible Tokens (NFTs)</vt:lpstr>
      <vt:lpstr>Outline</vt:lpstr>
      <vt:lpstr>Motivation</vt:lpstr>
      <vt:lpstr>Tokenization</vt:lpstr>
      <vt:lpstr>Fungibility</vt:lpstr>
      <vt:lpstr>Non-fungible tokens</vt:lpstr>
      <vt:lpstr>Standards</vt:lpstr>
      <vt:lpstr>ERC-721: a concise view</vt:lpstr>
      <vt:lpstr>How do NFTs work?</vt:lpstr>
      <vt:lpstr>How do NFTs work? (cont.)</vt:lpstr>
      <vt:lpstr>Security of Ownership</vt:lpstr>
      <vt:lpstr>“Minting” NFTs</vt:lpstr>
      <vt:lpstr>Applications</vt:lpstr>
      <vt:lpstr>NFT-related issues</vt:lpstr>
      <vt:lpstr>Conclusion</vt:lpstr>
      <vt:lpstr>References</vt:lpstr>
      <vt:lpstr>References (cont.)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Non-Fungible Tokens (NFTs)</dc:title>
  <dc:creator> </dc:creator>
  <cp:lastModifiedBy> </cp:lastModifiedBy>
  <cp:revision>1</cp:revision>
  <dcterms:created xsi:type="dcterms:W3CDTF">2021-04-27T21:02:46Z</dcterms:created>
  <dcterms:modified xsi:type="dcterms:W3CDTF">2021-04-29T22:26:00Z</dcterms:modified>
</cp:coreProperties>
</file>

<file path=docProps/thumbnail.jpeg>
</file>